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64" r:id="rId4"/>
    <p:sldMasterId id="2147483668" r:id="rId5"/>
    <p:sldMasterId id="2147483672" r:id="rId6"/>
    <p:sldMasterId id="2147483676" r:id="rId7"/>
    <p:sldMasterId id="2147483680" r:id="rId8"/>
    <p:sldMasterId id="2147483684" r:id="rId9"/>
    <p:sldMasterId id="2147483688" r:id="rId10"/>
    <p:sldMasterId id="2147483692" r:id="rId11"/>
  </p:sldMasterIdLst>
  <p:notesMasterIdLst>
    <p:notesMasterId r:id="rId13"/>
  </p:notesMasterIdLst>
  <p:sldIdLst>
    <p:sldId id="484" r:id="rId12"/>
    <p:sldId id="477" r:id="rId14"/>
    <p:sldId id="473" r:id="rId15"/>
    <p:sldId id="466" r:id="rId16"/>
    <p:sldId id="448" r:id="rId17"/>
    <p:sldId id="451" r:id="rId18"/>
    <p:sldId id="474" r:id="rId19"/>
    <p:sldId id="482" r:id="rId20"/>
    <p:sldId id="469" r:id="rId21"/>
    <p:sldId id="462" r:id="rId22"/>
    <p:sldId id="479" r:id="rId23"/>
    <p:sldId id="456" r:id="rId24"/>
    <p:sldId id="475" r:id="rId25"/>
    <p:sldId id="460" r:id="rId26"/>
    <p:sldId id="468" r:id="rId27"/>
    <p:sldId id="515" r:id="rId28"/>
    <p:sldId id="352" r:id="rId29"/>
    <p:sldId id="476" r:id="rId30"/>
    <p:sldId id="463" r:id="rId31"/>
    <p:sldId id="483" r:id="rId32"/>
  </p:sldIdLst>
  <p:sldSz cx="12190095" cy="6859270"/>
  <p:notesSz cx="6858000" cy="9144000"/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A5A"/>
    <a:srgbClr val="F29CB1"/>
    <a:srgbClr val="D5493A"/>
    <a:srgbClr val="F7F7F7"/>
    <a:srgbClr val="F5F5F5"/>
    <a:srgbClr val="F9F9F9"/>
    <a:srgbClr val="31C7C9"/>
    <a:srgbClr val="5AD6BE"/>
    <a:srgbClr val="FFFFFF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50" autoAdjust="0"/>
    <p:restoredTop sz="97778" autoAdjust="0"/>
  </p:normalViewPr>
  <p:slideViewPr>
    <p:cSldViewPr snapToGrid="0" showGuides="1">
      <p:cViewPr varScale="1">
        <p:scale>
          <a:sx n="109" d="100"/>
          <a:sy n="109" d="100"/>
        </p:scale>
        <p:origin x="-834" y="-90"/>
      </p:cViewPr>
      <p:guideLst>
        <p:guide orient="horz" pos="218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6" d="100"/>
        <a:sy n="4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6" Type="http://schemas.openxmlformats.org/officeDocument/2006/relationships/tags" Target="tags/tag25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0.xml"/><Relationship Id="rId31" Type="http://schemas.openxmlformats.org/officeDocument/2006/relationships/slide" Target="slides/slide19.xml"/><Relationship Id="rId30" Type="http://schemas.openxmlformats.org/officeDocument/2006/relationships/slide" Target="slides/slide18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7.xml"/><Relationship Id="rId28" Type="http://schemas.openxmlformats.org/officeDocument/2006/relationships/slide" Target="slides/slide16.xml"/><Relationship Id="rId27" Type="http://schemas.openxmlformats.org/officeDocument/2006/relationships/slide" Target="slides/slide15.xml"/><Relationship Id="rId26" Type="http://schemas.openxmlformats.org/officeDocument/2006/relationships/slide" Target="slides/slide14.xml"/><Relationship Id="rId25" Type="http://schemas.openxmlformats.org/officeDocument/2006/relationships/slide" Target="slides/slide13.xml"/><Relationship Id="rId24" Type="http://schemas.openxmlformats.org/officeDocument/2006/relationships/slide" Target="slides/slide12.xml"/><Relationship Id="rId23" Type="http://schemas.openxmlformats.org/officeDocument/2006/relationships/slide" Target="slides/slide11.xml"/><Relationship Id="rId22" Type="http://schemas.openxmlformats.org/officeDocument/2006/relationships/slide" Target="slides/slide10.xml"/><Relationship Id="rId21" Type="http://schemas.openxmlformats.org/officeDocument/2006/relationships/slide" Target="slides/slide9.xml"/><Relationship Id="rId20" Type="http://schemas.openxmlformats.org/officeDocument/2006/relationships/slide" Target="slides/slide8.xml"/><Relationship Id="rId2" Type="http://schemas.openxmlformats.org/officeDocument/2006/relationships/theme" Target="theme/theme1.xml"/><Relationship Id="rId19" Type="http://schemas.openxmlformats.org/officeDocument/2006/relationships/slide" Target="slides/slide7.xml"/><Relationship Id="rId18" Type="http://schemas.openxmlformats.org/officeDocument/2006/relationships/slide" Target="slides/slide6.xml"/><Relationship Id="rId17" Type="http://schemas.openxmlformats.org/officeDocument/2006/relationships/slide" Target="slides/slide5.xml"/><Relationship Id="rId16" Type="http://schemas.openxmlformats.org/officeDocument/2006/relationships/slide" Target="slides/slide4.xml"/><Relationship Id="rId15" Type="http://schemas.openxmlformats.org/officeDocument/2006/relationships/slide" Target="slides/slide3.xml"/><Relationship Id="rId14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wdp>
</file>

<file path=ppt/media/image19.png>
</file>

<file path=ppt/media/image2.png>
</file>

<file path=ppt/media/image20.png>
</file>

<file path=ppt/media/image21.jpeg>
</file>

<file path=ppt/media/image22.wdp>
</file>

<file path=ppt/media/image3.png>
</file>

<file path=ppt/media/image4.wdp>
</file>

<file path=ppt/media/image5.png>
</file>

<file path=ppt/media/image6.jpeg>
</file>

<file path=ppt/media/image7.jpeg>
</file>

<file path=ppt/media/image8.wdp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13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26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10</a:t>
            </a: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18</a:t>
            </a: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21</a:t>
            </a:r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22</a:t>
            </a:r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22</a:t>
            </a:r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19</a:t>
            </a:r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25</a:t>
            </a:r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28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2</a:t>
            </a:r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31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3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16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4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6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11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5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30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US" smtClean="0">
                <a:solidFill>
                  <a:prstClr val="black">
                    <a:lumMod val="50000"/>
                    <a:lumOff val="50000"/>
                  </a:prstClr>
                </a:solidFill>
              </a:rPr>
            </a:fld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200" b="1"/>
            </a:lvl4pPr>
            <a:lvl5pPr marL="2438400" indent="0">
              <a:buNone/>
              <a:defRPr sz="2200" b="1"/>
            </a:lvl5pPr>
            <a:lvl6pPr marL="3048000" indent="0">
              <a:buNone/>
              <a:defRPr sz="2200" b="1"/>
            </a:lvl6pPr>
            <a:lvl7pPr marL="3657600" indent="0">
              <a:buNone/>
              <a:defRPr sz="2200" b="1"/>
            </a:lvl7pPr>
            <a:lvl8pPr marL="4267200" indent="0">
              <a:buNone/>
              <a:defRPr sz="2200" b="1"/>
            </a:lvl8pPr>
            <a:lvl9pPr marL="4876800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600" indent="0">
              <a:buNone/>
              <a:defRPr sz="3800"/>
            </a:lvl2pPr>
            <a:lvl3pPr marL="1219200" indent="0">
              <a:buNone/>
              <a:defRPr sz="3200"/>
            </a:lvl3pPr>
            <a:lvl4pPr marL="1828800" indent="0">
              <a:buNone/>
              <a:defRPr sz="2700"/>
            </a:lvl4pPr>
            <a:lvl5pPr marL="2438400" indent="0">
              <a:buNone/>
              <a:defRPr sz="2700"/>
            </a:lvl5pPr>
            <a:lvl6pPr marL="3048000" indent="0">
              <a:buNone/>
              <a:defRPr sz="2700"/>
            </a:lvl6pPr>
            <a:lvl7pPr marL="3657600" indent="0">
              <a:buNone/>
              <a:defRPr sz="2700"/>
            </a:lvl7pPr>
            <a:lvl8pPr marL="4267200" indent="0">
              <a:buNone/>
              <a:defRPr sz="2700"/>
            </a:lvl8pPr>
            <a:lvl9pPr marL="4876800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200" indent="0">
              <a:buNone/>
              <a:defRPr sz="1400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6"/>
          <p:cNvSpPr/>
          <p:nvPr userDrawn="1"/>
        </p:nvSpPr>
        <p:spPr bwMode="auto">
          <a:xfrm>
            <a:off x="0" y="995594"/>
            <a:ext cx="2734907" cy="2286529"/>
          </a:xfrm>
          <a:custGeom>
            <a:avLst/>
            <a:gdLst>
              <a:gd name="T0" fmla="*/ 0 w 1723"/>
              <a:gd name="T1" fmla="*/ 0 h 1440"/>
              <a:gd name="T2" fmla="*/ 1723 w 1723"/>
              <a:gd name="T3" fmla="*/ 1440 h 1440"/>
              <a:gd name="T4" fmla="*/ 0 w 1723"/>
              <a:gd name="T5" fmla="*/ 1237 h 1440"/>
              <a:gd name="T6" fmla="*/ 0 w 1723"/>
              <a:gd name="T7" fmla="*/ 0 h 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23" h="1440">
                <a:moveTo>
                  <a:pt x="0" y="0"/>
                </a:moveTo>
                <a:lnTo>
                  <a:pt x="1723" y="1440"/>
                </a:lnTo>
                <a:lnTo>
                  <a:pt x="0" y="123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4" name="Freeform 7"/>
          <p:cNvSpPr/>
          <p:nvPr userDrawn="1"/>
        </p:nvSpPr>
        <p:spPr bwMode="auto">
          <a:xfrm>
            <a:off x="0" y="2959785"/>
            <a:ext cx="1368247" cy="1981659"/>
          </a:xfrm>
          <a:custGeom>
            <a:avLst/>
            <a:gdLst>
              <a:gd name="T0" fmla="*/ 0 w 862"/>
              <a:gd name="T1" fmla="*/ 0 h 1248"/>
              <a:gd name="T2" fmla="*/ 862 w 862"/>
              <a:gd name="T3" fmla="*/ 914 h 1248"/>
              <a:gd name="T4" fmla="*/ 0 w 862"/>
              <a:gd name="T5" fmla="*/ 1248 h 1248"/>
              <a:gd name="T6" fmla="*/ 0 w 862"/>
              <a:gd name="T7" fmla="*/ 0 h 1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62" h="1248">
                <a:moveTo>
                  <a:pt x="0" y="0"/>
                </a:moveTo>
                <a:lnTo>
                  <a:pt x="862" y="914"/>
                </a:lnTo>
                <a:lnTo>
                  <a:pt x="0" y="12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5" name="Freeform 8"/>
          <p:cNvSpPr/>
          <p:nvPr userDrawn="1"/>
        </p:nvSpPr>
        <p:spPr bwMode="auto">
          <a:xfrm>
            <a:off x="0" y="4941445"/>
            <a:ext cx="2330147" cy="1914968"/>
          </a:xfrm>
          <a:custGeom>
            <a:avLst/>
            <a:gdLst>
              <a:gd name="T0" fmla="*/ 0 w 1468"/>
              <a:gd name="T1" fmla="*/ 0 h 1206"/>
              <a:gd name="T2" fmla="*/ 1468 w 1468"/>
              <a:gd name="T3" fmla="*/ 1206 h 1206"/>
              <a:gd name="T4" fmla="*/ 0 w 1468"/>
              <a:gd name="T5" fmla="*/ 1206 h 1206"/>
              <a:gd name="T6" fmla="*/ 0 w 1468"/>
              <a:gd name="T7" fmla="*/ 0 h 1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68" h="1206">
                <a:moveTo>
                  <a:pt x="0" y="0"/>
                </a:moveTo>
                <a:lnTo>
                  <a:pt x="1468" y="1206"/>
                </a:lnTo>
                <a:lnTo>
                  <a:pt x="0" y="120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6" name="Freeform 9"/>
          <p:cNvSpPr/>
          <p:nvPr userDrawn="1"/>
        </p:nvSpPr>
        <p:spPr bwMode="auto">
          <a:xfrm>
            <a:off x="1165074" y="0"/>
            <a:ext cx="2511098" cy="2718429"/>
          </a:xfrm>
          <a:custGeom>
            <a:avLst/>
            <a:gdLst>
              <a:gd name="T0" fmla="*/ 1281 w 1582"/>
              <a:gd name="T1" fmla="*/ 0 h 1712"/>
              <a:gd name="T2" fmla="*/ 1582 w 1582"/>
              <a:gd name="T3" fmla="*/ 1712 h 1712"/>
              <a:gd name="T4" fmla="*/ 0 w 1582"/>
              <a:gd name="T5" fmla="*/ 1240 h 1712"/>
              <a:gd name="T6" fmla="*/ 1281 w 1582"/>
              <a:gd name="T7" fmla="*/ 0 h 17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82" h="1712">
                <a:moveTo>
                  <a:pt x="1281" y="0"/>
                </a:moveTo>
                <a:lnTo>
                  <a:pt x="1582" y="1712"/>
                </a:lnTo>
                <a:lnTo>
                  <a:pt x="0" y="1240"/>
                </a:lnTo>
                <a:lnTo>
                  <a:pt x="1281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7" name="Freeform 10"/>
          <p:cNvSpPr/>
          <p:nvPr userDrawn="1"/>
        </p:nvSpPr>
        <p:spPr bwMode="auto">
          <a:xfrm>
            <a:off x="3198397" y="0"/>
            <a:ext cx="2895223" cy="2718429"/>
          </a:xfrm>
          <a:custGeom>
            <a:avLst/>
            <a:gdLst>
              <a:gd name="T0" fmla="*/ 1824 w 1824"/>
              <a:gd name="T1" fmla="*/ 0 h 1712"/>
              <a:gd name="T2" fmla="*/ 301 w 1824"/>
              <a:gd name="T3" fmla="*/ 1712 h 1712"/>
              <a:gd name="T4" fmla="*/ 0 w 1824"/>
              <a:gd name="T5" fmla="*/ 0 h 1712"/>
              <a:gd name="T6" fmla="*/ 1824 w 1824"/>
              <a:gd name="T7" fmla="*/ 0 h 17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24" h="1712">
                <a:moveTo>
                  <a:pt x="1824" y="0"/>
                </a:moveTo>
                <a:lnTo>
                  <a:pt x="301" y="1712"/>
                </a:lnTo>
                <a:lnTo>
                  <a:pt x="0" y="0"/>
                </a:lnTo>
                <a:lnTo>
                  <a:pt x="1824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8" name="Freeform 11"/>
          <p:cNvSpPr/>
          <p:nvPr userDrawn="1"/>
        </p:nvSpPr>
        <p:spPr bwMode="auto">
          <a:xfrm>
            <a:off x="1165074" y="1968956"/>
            <a:ext cx="2511098" cy="1313167"/>
          </a:xfrm>
          <a:custGeom>
            <a:avLst/>
            <a:gdLst>
              <a:gd name="T0" fmla="*/ 1582 w 1582"/>
              <a:gd name="T1" fmla="*/ 472 h 827"/>
              <a:gd name="T2" fmla="*/ 989 w 1582"/>
              <a:gd name="T3" fmla="*/ 827 h 827"/>
              <a:gd name="T4" fmla="*/ 0 w 1582"/>
              <a:gd name="T5" fmla="*/ 0 h 827"/>
              <a:gd name="T6" fmla="*/ 1582 w 1582"/>
              <a:gd name="T7" fmla="*/ 472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82" h="827">
                <a:moveTo>
                  <a:pt x="1582" y="472"/>
                </a:moveTo>
                <a:lnTo>
                  <a:pt x="989" y="827"/>
                </a:lnTo>
                <a:lnTo>
                  <a:pt x="0" y="0"/>
                </a:lnTo>
                <a:lnTo>
                  <a:pt x="1582" y="472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9" name="Freeform 12"/>
          <p:cNvSpPr/>
          <p:nvPr userDrawn="1"/>
        </p:nvSpPr>
        <p:spPr bwMode="auto">
          <a:xfrm>
            <a:off x="0" y="2959786"/>
            <a:ext cx="2734907" cy="1451311"/>
          </a:xfrm>
          <a:custGeom>
            <a:avLst/>
            <a:gdLst>
              <a:gd name="T0" fmla="*/ 1723 w 1723"/>
              <a:gd name="T1" fmla="*/ 203 h 914"/>
              <a:gd name="T2" fmla="*/ 862 w 1723"/>
              <a:gd name="T3" fmla="*/ 914 h 914"/>
              <a:gd name="T4" fmla="*/ 0 w 1723"/>
              <a:gd name="T5" fmla="*/ 0 h 914"/>
              <a:gd name="T6" fmla="*/ 1723 w 1723"/>
              <a:gd name="T7" fmla="*/ 203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23" h="914">
                <a:moveTo>
                  <a:pt x="1723" y="203"/>
                </a:moveTo>
                <a:lnTo>
                  <a:pt x="862" y="914"/>
                </a:lnTo>
                <a:lnTo>
                  <a:pt x="0" y="0"/>
                </a:lnTo>
                <a:lnTo>
                  <a:pt x="1723" y="203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0" name="Freeform 13"/>
          <p:cNvSpPr/>
          <p:nvPr userDrawn="1"/>
        </p:nvSpPr>
        <p:spPr bwMode="auto">
          <a:xfrm>
            <a:off x="0" y="4411096"/>
            <a:ext cx="2330147" cy="2445316"/>
          </a:xfrm>
          <a:custGeom>
            <a:avLst/>
            <a:gdLst>
              <a:gd name="T0" fmla="*/ 862 w 1468"/>
              <a:gd name="T1" fmla="*/ 0 h 1540"/>
              <a:gd name="T2" fmla="*/ 1468 w 1468"/>
              <a:gd name="T3" fmla="*/ 1540 h 1540"/>
              <a:gd name="T4" fmla="*/ 0 w 1468"/>
              <a:gd name="T5" fmla="*/ 334 h 1540"/>
              <a:gd name="T6" fmla="*/ 862 w 1468"/>
              <a:gd name="T7" fmla="*/ 0 h 1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68" h="1540">
                <a:moveTo>
                  <a:pt x="862" y="0"/>
                </a:moveTo>
                <a:lnTo>
                  <a:pt x="1468" y="1540"/>
                </a:lnTo>
                <a:lnTo>
                  <a:pt x="0" y="334"/>
                </a:lnTo>
                <a:lnTo>
                  <a:pt x="862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1" name="Freeform 14"/>
          <p:cNvSpPr/>
          <p:nvPr userDrawn="1"/>
        </p:nvSpPr>
        <p:spPr bwMode="auto">
          <a:xfrm>
            <a:off x="2330147" y="3282124"/>
            <a:ext cx="1776182" cy="3574290"/>
          </a:xfrm>
          <a:custGeom>
            <a:avLst/>
            <a:gdLst>
              <a:gd name="T0" fmla="*/ 1119 w 1119"/>
              <a:gd name="T1" fmla="*/ 1321 h 2251"/>
              <a:gd name="T2" fmla="*/ 0 w 1119"/>
              <a:gd name="T3" fmla="*/ 2251 h 2251"/>
              <a:gd name="T4" fmla="*/ 255 w 1119"/>
              <a:gd name="T5" fmla="*/ 0 h 2251"/>
              <a:gd name="T6" fmla="*/ 1119 w 1119"/>
              <a:gd name="T7" fmla="*/ 1321 h 2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9" h="2251">
                <a:moveTo>
                  <a:pt x="1119" y="1321"/>
                </a:moveTo>
                <a:lnTo>
                  <a:pt x="0" y="2251"/>
                </a:lnTo>
                <a:lnTo>
                  <a:pt x="255" y="0"/>
                </a:lnTo>
                <a:lnTo>
                  <a:pt x="1119" y="1321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2" name="Freeform 15"/>
          <p:cNvSpPr/>
          <p:nvPr userDrawn="1"/>
        </p:nvSpPr>
        <p:spPr bwMode="auto">
          <a:xfrm>
            <a:off x="3676172" y="2718429"/>
            <a:ext cx="2980937" cy="2661266"/>
          </a:xfrm>
          <a:custGeom>
            <a:avLst/>
            <a:gdLst>
              <a:gd name="T0" fmla="*/ 1878 w 1878"/>
              <a:gd name="T1" fmla="*/ 838 h 1676"/>
              <a:gd name="T2" fmla="*/ 271 w 1878"/>
              <a:gd name="T3" fmla="*/ 1676 h 1676"/>
              <a:gd name="T4" fmla="*/ 0 w 1878"/>
              <a:gd name="T5" fmla="*/ 0 h 1676"/>
              <a:gd name="T6" fmla="*/ 1878 w 1878"/>
              <a:gd name="T7" fmla="*/ 838 h 1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78" h="1676">
                <a:moveTo>
                  <a:pt x="1878" y="838"/>
                </a:moveTo>
                <a:lnTo>
                  <a:pt x="271" y="1676"/>
                </a:lnTo>
                <a:lnTo>
                  <a:pt x="0" y="0"/>
                </a:lnTo>
                <a:lnTo>
                  <a:pt x="1878" y="838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3" name="Freeform 16"/>
          <p:cNvSpPr/>
          <p:nvPr userDrawn="1"/>
        </p:nvSpPr>
        <p:spPr bwMode="auto">
          <a:xfrm>
            <a:off x="4106328" y="5379696"/>
            <a:ext cx="2420623" cy="1476717"/>
          </a:xfrm>
          <a:custGeom>
            <a:avLst/>
            <a:gdLst>
              <a:gd name="T0" fmla="*/ 1525 w 1525"/>
              <a:gd name="T1" fmla="*/ 328 h 930"/>
              <a:gd name="T2" fmla="*/ 1407 w 1525"/>
              <a:gd name="T3" fmla="*/ 930 h 930"/>
              <a:gd name="T4" fmla="*/ 0 w 1525"/>
              <a:gd name="T5" fmla="*/ 0 h 930"/>
              <a:gd name="T6" fmla="*/ 1525 w 1525"/>
              <a:gd name="T7" fmla="*/ 328 h 9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25" h="930">
                <a:moveTo>
                  <a:pt x="1525" y="328"/>
                </a:moveTo>
                <a:lnTo>
                  <a:pt x="1407" y="930"/>
                </a:lnTo>
                <a:lnTo>
                  <a:pt x="0" y="0"/>
                </a:lnTo>
                <a:lnTo>
                  <a:pt x="1525" y="328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4" name="Freeform 17"/>
          <p:cNvSpPr/>
          <p:nvPr userDrawn="1"/>
        </p:nvSpPr>
        <p:spPr bwMode="auto">
          <a:xfrm>
            <a:off x="0" y="0"/>
            <a:ext cx="3198397" cy="1968956"/>
          </a:xfrm>
          <a:custGeom>
            <a:avLst/>
            <a:gdLst>
              <a:gd name="T0" fmla="*/ 2015 w 2015"/>
              <a:gd name="T1" fmla="*/ 0 h 1240"/>
              <a:gd name="T2" fmla="*/ 734 w 2015"/>
              <a:gd name="T3" fmla="*/ 1240 h 1240"/>
              <a:gd name="T4" fmla="*/ 0 w 2015"/>
              <a:gd name="T5" fmla="*/ 627 h 1240"/>
              <a:gd name="T6" fmla="*/ 2015 w 2015"/>
              <a:gd name="T7" fmla="*/ 0 h 1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15" h="1240">
                <a:moveTo>
                  <a:pt x="2015" y="0"/>
                </a:moveTo>
                <a:lnTo>
                  <a:pt x="734" y="1240"/>
                </a:lnTo>
                <a:lnTo>
                  <a:pt x="0" y="627"/>
                </a:lnTo>
                <a:lnTo>
                  <a:pt x="2015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5" name="Freeform 18"/>
          <p:cNvSpPr/>
          <p:nvPr userDrawn="1"/>
        </p:nvSpPr>
        <p:spPr bwMode="auto">
          <a:xfrm>
            <a:off x="2734907" y="2718429"/>
            <a:ext cx="1371421" cy="2661266"/>
          </a:xfrm>
          <a:custGeom>
            <a:avLst/>
            <a:gdLst>
              <a:gd name="T0" fmla="*/ 593 w 864"/>
              <a:gd name="T1" fmla="*/ 0 h 1676"/>
              <a:gd name="T2" fmla="*/ 864 w 864"/>
              <a:gd name="T3" fmla="*/ 1676 h 1676"/>
              <a:gd name="T4" fmla="*/ 0 w 864"/>
              <a:gd name="T5" fmla="*/ 355 h 1676"/>
              <a:gd name="T6" fmla="*/ 593 w 864"/>
              <a:gd name="T7" fmla="*/ 0 h 1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64" h="1676">
                <a:moveTo>
                  <a:pt x="593" y="0"/>
                </a:moveTo>
                <a:lnTo>
                  <a:pt x="864" y="1676"/>
                </a:lnTo>
                <a:lnTo>
                  <a:pt x="0" y="355"/>
                </a:lnTo>
                <a:lnTo>
                  <a:pt x="593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6" name="Freeform 19"/>
          <p:cNvSpPr/>
          <p:nvPr userDrawn="1"/>
        </p:nvSpPr>
        <p:spPr bwMode="auto">
          <a:xfrm>
            <a:off x="3676172" y="1"/>
            <a:ext cx="2980937" cy="4049062"/>
          </a:xfrm>
          <a:custGeom>
            <a:avLst/>
            <a:gdLst>
              <a:gd name="T0" fmla="*/ 1523 w 1878"/>
              <a:gd name="T1" fmla="*/ 0 h 2550"/>
              <a:gd name="T2" fmla="*/ 1878 w 1878"/>
              <a:gd name="T3" fmla="*/ 2550 h 2550"/>
              <a:gd name="T4" fmla="*/ 0 w 1878"/>
              <a:gd name="T5" fmla="*/ 1712 h 2550"/>
              <a:gd name="T6" fmla="*/ 1523 w 1878"/>
              <a:gd name="T7" fmla="*/ 0 h 2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78" h="2550">
                <a:moveTo>
                  <a:pt x="1523" y="0"/>
                </a:moveTo>
                <a:lnTo>
                  <a:pt x="1878" y="2550"/>
                </a:lnTo>
                <a:lnTo>
                  <a:pt x="0" y="1712"/>
                </a:lnTo>
                <a:lnTo>
                  <a:pt x="1523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7" name="Freeform 20"/>
          <p:cNvSpPr/>
          <p:nvPr userDrawn="1"/>
        </p:nvSpPr>
        <p:spPr bwMode="auto">
          <a:xfrm>
            <a:off x="6093620" y="1"/>
            <a:ext cx="2301575" cy="4049062"/>
          </a:xfrm>
          <a:custGeom>
            <a:avLst/>
            <a:gdLst>
              <a:gd name="T0" fmla="*/ 0 w 1450"/>
              <a:gd name="T1" fmla="*/ 0 h 2550"/>
              <a:gd name="T2" fmla="*/ 1450 w 1450"/>
              <a:gd name="T3" fmla="*/ 1286 h 2550"/>
              <a:gd name="T4" fmla="*/ 355 w 1450"/>
              <a:gd name="T5" fmla="*/ 2550 h 2550"/>
              <a:gd name="T6" fmla="*/ 0 w 1450"/>
              <a:gd name="T7" fmla="*/ 0 h 2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50" h="2550">
                <a:moveTo>
                  <a:pt x="0" y="0"/>
                </a:moveTo>
                <a:lnTo>
                  <a:pt x="1450" y="1286"/>
                </a:lnTo>
                <a:lnTo>
                  <a:pt x="355" y="25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8" name="Freeform 21"/>
          <p:cNvSpPr/>
          <p:nvPr userDrawn="1"/>
        </p:nvSpPr>
        <p:spPr bwMode="auto">
          <a:xfrm>
            <a:off x="6526950" y="2534237"/>
            <a:ext cx="3930138" cy="3366279"/>
          </a:xfrm>
          <a:custGeom>
            <a:avLst/>
            <a:gdLst>
              <a:gd name="T0" fmla="*/ 82 w 2476"/>
              <a:gd name="T1" fmla="*/ 954 h 2120"/>
              <a:gd name="T2" fmla="*/ 2476 w 2476"/>
              <a:gd name="T3" fmla="*/ 0 h 2120"/>
              <a:gd name="T4" fmla="*/ 0 w 2476"/>
              <a:gd name="T5" fmla="*/ 2120 h 2120"/>
              <a:gd name="T6" fmla="*/ 82 w 2476"/>
              <a:gd name="T7" fmla="*/ 954 h 2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76" h="2120">
                <a:moveTo>
                  <a:pt x="82" y="954"/>
                </a:moveTo>
                <a:lnTo>
                  <a:pt x="2476" y="0"/>
                </a:lnTo>
                <a:lnTo>
                  <a:pt x="0" y="2120"/>
                </a:lnTo>
                <a:lnTo>
                  <a:pt x="82" y="954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19" name="Freeform 22"/>
          <p:cNvSpPr/>
          <p:nvPr userDrawn="1"/>
        </p:nvSpPr>
        <p:spPr bwMode="auto">
          <a:xfrm>
            <a:off x="6526950" y="5660748"/>
            <a:ext cx="4603151" cy="1195665"/>
          </a:xfrm>
          <a:custGeom>
            <a:avLst/>
            <a:gdLst>
              <a:gd name="T0" fmla="*/ 0 w 2900"/>
              <a:gd name="T1" fmla="*/ 151 h 753"/>
              <a:gd name="T2" fmla="*/ 2900 w 2900"/>
              <a:gd name="T3" fmla="*/ 0 h 753"/>
              <a:gd name="T4" fmla="*/ 2052 w 2900"/>
              <a:gd name="T5" fmla="*/ 753 h 753"/>
              <a:gd name="T6" fmla="*/ 0 w 2900"/>
              <a:gd name="T7" fmla="*/ 151 h 7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00" h="753">
                <a:moveTo>
                  <a:pt x="0" y="151"/>
                </a:moveTo>
                <a:lnTo>
                  <a:pt x="2900" y="0"/>
                </a:lnTo>
                <a:lnTo>
                  <a:pt x="2052" y="753"/>
                </a:lnTo>
                <a:lnTo>
                  <a:pt x="0" y="151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0" name="Freeform 23"/>
          <p:cNvSpPr/>
          <p:nvPr userDrawn="1"/>
        </p:nvSpPr>
        <p:spPr bwMode="auto">
          <a:xfrm>
            <a:off x="4106329" y="4049063"/>
            <a:ext cx="2550781" cy="1851454"/>
          </a:xfrm>
          <a:custGeom>
            <a:avLst/>
            <a:gdLst>
              <a:gd name="T0" fmla="*/ 1607 w 1607"/>
              <a:gd name="T1" fmla="*/ 0 h 1166"/>
              <a:gd name="T2" fmla="*/ 1525 w 1607"/>
              <a:gd name="T3" fmla="*/ 1166 h 1166"/>
              <a:gd name="T4" fmla="*/ 0 w 1607"/>
              <a:gd name="T5" fmla="*/ 838 h 1166"/>
              <a:gd name="T6" fmla="*/ 1607 w 1607"/>
              <a:gd name="T7" fmla="*/ 0 h 1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07" h="1166">
                <a:moveTo>
                  <a:pt x="1607" y="0"/>
                </a:moveTo>
                <a:lnTo>
                  <a:pt x="1525" y="1166"/>
                </a:lnTo>
                <a:lnTo>
                  <a:pt x="0" y="838"/>
                </a:lnTo>
                <a:lnTo>
                  <a:pt x="1607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1" name="Freeform 24"/>
          <p:cNvSpPr/>
          <p:nvPr userDrawn="1"/>
        </p:nvSpPr>
        <p:spPr bwMode="auto">
          <a:xfrm>
            <a:off x="6339650" y="5900517"/>
            <a:ext cx="3444427" cy="955896"/>
          </a:xfrm>
          <a:custGeom>
            <a:avLst/>
            <a:gdLst>
              <a:gd name="T0" fmla="*/ 2170 w 2170"/>
              <a:gd name="T1" fmla="*/ 602 h 602"/>
              <a:gd name="T2" fmla="*/ 0 w 2170"/>
              <a:gd name="T3" fmla="*/ 602 h 602"/>
              <a:gd name="T4" fmla="*/ 118 w 2170"/>
              <a:gd name="T5" fmla="*/ 0 h 602"/>
              <a:gd name="T6" fmla="*/ 2170 w 2170"/>
              <a:gd name="T7" fmla="*/ 602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0" h="602">
                <a:moveTo>
                  <a:pt x="2170" y="602"/>
                </a:moveTo>
                <a:lnTo>
                  <a:pt x="0" y="602"/>
                </a:lnTo>
                <a:lnTo>
                  <a:pt x="118" y="0"/>
                </a:lnTo>
                <a:lnTo>
                  <a:pt x="2170" y="602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2" name="Freeform 25"/>
          <p:cNvSpPr/>
          <p:nvPr userDrawn="1"/>
        </p:nvSpPr>
        <p:spPr bwMode="auto">
          <a:xfrm>
            <a:off x="6657109" y="2041998"/>
            <a:ext cx="3799980" cy="2007065"/>
          </a:xfrm>
          <a:custGeom>
            <a:avLst/>
            <a:gdLst>
              <a:gd name="T0" fmla="*/ 2394 w 2394"/>
              <a:gd name="T1" fmla="*/ 310 h 1264"/>
              <a:gd name="T2" fmla="*/ 0 w 2394"/>
              <a:gd name="T3" fmla="*/ 1264 h 1264"/>
              <a:gd name="T4" fmla="*/ 1095 w 2394"/>
              <a:gd name="T5" fmla="*/ 0 h 1264"/>
              <a:gd name="T6" fmla="*/ 2394 w 2394"/>
              <a:gd name="T7" fmla="*/ 310 h 1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94" h="1264">
                <a:moveTo>
                  <a:pt x="2394" y="310"/>
                </a:moveTo>
                <a:lnTo>
                  <a:pt x="0" y="1264"/>
                </a:lnTo>
                <a:lnTo>
                  <a:pt x="1095" y="0"/>
                </a:lnTo>
                <a:lnTo>
                  <a:pt x="2394" y="31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3" name="Freeform 26"/>
          <p:cNvSpPr/>
          <p:nvPr userDrawn="1"/>
        </p:nvSpPr>
        <p:spPr bwMode="auto">
          <a:xfrm>
            <a:off x="6093620" y="0"/>
            <a:ext cx="4471406" cy="2041998"/>
          </a:xfrm>
          <a:custGeom>
            <a:avLst/>
            <a:gdLst>
              <a:gd name="T0" fmla="*/ 2817 w 2817"/>
              <a:gd name="T1" fmla="*/ 562 h 1286"/>
              <a:gd name="T2" fmla="*/ 1450 w 2817"/>
              <a:gd name="T3" fmla="*/ 1286 h 1286"/>
              <a:gd name="T4" fmla="*/ 0 w 2817"/>
              <a:gd name="T5" fmla="*/ 0 h 1286"/>
              <a:gd name="T6" fmla="*/ 2817 w 2817"/>
              <a:gd name="T7" fmla="*/ 562 h 1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17" h="1286">
                <a:moveTo>
                  <a:pt x="2817" y="562"/>
                </a:moveTo>
                <a:lnTo>
                  <a:pt x="1450" y="1286"/>
                </a:lnTo>
                <a:lnTo>
                  <a:pt x="0" y="0"/>
                </a:lnTo>
                <a:lnTo>
                  <a:pt x="2817" y="562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4" name="Freeform 27"/>
          <p:cNvSpPr/>
          <p:nvPr userDrawn="1"/>
        </p:nvSpPr>
        <p:spPr bwMode="auto">
          <a:xfrm>
            <a:off x="6093620" y="0"/>
            <a:ext cx="6093620" cy="892382"/>
          </a:xfrm>
          <a:custGeom>
            <a:avLst/>
            <a:gdLst>
              <a:gd name="T0" fmla="*/ 3839 w 3839"/>
              <a:gd name="T1" fmla="*/ 0 h 562"/>
              <a:gd name="T2" fmla="*/ 2817 w 3839"/>
              <a:gd name="T3" fmla="*/ 562 h 562"/>
              <a:gd name="T4" fmla="*/ 0 w 3839"/>
              <a:gd name="T5" fmla="*/ 0 h 562"/>
              <a:gd name="T6" fmla="*/ 3839 w 3839"/>
              <a:gd name="T7" fmla="*/ 0 h 5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39" h="562">
                <a:moveTo>
                  <a:pt x="3839" y="0"/>
                </a:moveTo>
                <a:lnTo>
                  <a:pt x="2817" y="562"/>
                </a:lnTo>
                <a:lnTo>
                  <a:pt x="0" y="0"/>
                </a:lnTo>
                <a:lnTo>
                  <a:pt x="3839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5" name="Freeform 28"/>
          <p:cNvSpPr/>
          <p:nvPr userDrawn="1"/>
        </p:nvSpPr>
        <p:spPr bwMode="auto">
          <a:xfrm>
            <a:off x="8395195" y="892382"/>
            <a:ext cx="2169831" cy="1641855"/>
          </a:xfrm>
          <a:custGeom>
            <a:avLst/>
            <a:gdLst>
              <a:gd name="T0" fmla="*/ 1367 w 1367"/>
              <a:gd name="T1" fmla="*/ 0 h 1034"/>
              <a:gd name="T2" fmla="*/ 1299 w 1367"/>
              <a:gd name="T3" fmla="*/ 1034 h 1034"/>
              <a:gd name="T4" fmla="*/ 0 w 1367"/>
              <a:gd name="T5" fmla="*/ 724 h 1034"/>
              <a:gd name="T6" fmla="*/ 1367 w 1367"/>
              <a:gd name="T7" fmla="*/ 0 h 1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67" h="1034">
                <a:moveTo>
                  <a:pt x="1367" y="0"/>
                </a:moveTo>
                <a:lnTo>
                  <a:pt x="1299" y="1034"/>
                </a:lnTo>
                <a:lnTo>
                  <a:pt x="0" y="724"/>
                </a:lnTo>
                <a:lnTo>
                  <a:pt x="1367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6" name="Freeform 29"/>
          <p:cNvSpPr/>
          <p:nvPr userDrawn="1"/>
        </p:nvSpPr>
        <p:spPr bwMode="auto">
          <a:xfrm>
            <a:off x="10457089" y="0"/>
            <a:ext cx="1730150" cy="2534237"/>
          </a:xfrm>
          <a:custGeom>
            <a:avLst/>
            <a:gdLst>
              <a:gd name="T0" fmla="*/ 1090 w 1090"/>
              <a:gd name="T1" fmla="*/ 0 h 1596"/>
              <a:gd name="T2" fmla="*/ 1090 w 1090"/>
              <a:gd name="T3" fmla="*/ 1008 h 1596"/>
              <a:gd name="T4" fmla="*/ 0 w 1090"/>
              <a:gd name="T5" fmla="*/ 1596 h 1596"/>
              <a:gd name="T6" fmla="*/ 1090 w 1090"/>
              <a:gd name="T7" fmla="*/ 0 h 1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0" h="1596">
                <a:moveTo>
                  <a:pt x="1090" y="0"/>
                </a:moveTo>
                <a:lnTo>
                  <a:pt x="1090" y="1008"/>
                </a:lnTo>
                <a:lnTo>
                  <a:pt x="0" y="1596"/>
                </a:lnTo>
                <a:lnTo>
                  <a:pt x="1090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7" name="Freeform 30"/>
          <p:cNvSpPr/>
          <p:nvPr userDrawn="1"/>
        </p:nvSpPr>
        <p:spPr bwMode="auto">
          <a:xfrm>
            <a:off x="10457089" y="2534237"/>
            <a:ext cx="1730150" cy="4322176"/>
          </a:xfrm>
          <a:custGeom>
            <a:avLst/>
            <a:gdLst>
              <a:gd name="T0" fmla="*/ 0 w 1090"/>
              <a:gd name="T1" fmla="*/ 0 h 2722"/>
              <a:gd name="T2" fmla="*/ 1090 w 1090"/>
              <a:gd name="T3" fmla="*/ 2722 h 2722"/>
              <a:gd name="T4" fmla="*/ 424 w 1090"/>
              <a:gd name="T5" fmla="*/ 1969 h 2722"/>
              <a:gd name="T6" fmla="*/ 0 w 1090"/>
              <a:gd name="T7" fmla="*/ 0 h 2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0" h="2722">
                <a:moveTo>
                  <a:pt x="0" y="0"/>
                </a:moveTo>
                <a:lnTo>
                  <a:pt x="1090" y="2722"/>
                </a:lnTo>
                <a:lnTo>
                  <a:pt x="424" y="1969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8" name="Freeform 31"/>
          <p:cNvSpPr/>
          <p:nvPr userDrawn="1"/>
        </p:nvSpPr>
        <p:spPr bwMode="auto">
          <a:xfrm>
            <a:off x="10457089" y="0"/>
            <a:ext cx="1730150" cy="2534237"/>
          </a:xfrm>
          <a:custGeom>
            <a:avLst/>
            <a:gdLst>
              <a:gd name="T0" fmla="*/ 1090 w 1090"/>
              <a:gd name="T1" fmla="*/ 0 h 1596"/>
              <a:gd name="T2" fmla="*/ 0 w 1090"/>
              <a:gd name="T3" fmla="*/ 1596 h 1596"/>
              <a:gd name="T4" fmla="*/ 68 w 1090"/>
              <a:gd name="T5" fmla="*/ 562 h 1596"/>
              <a:gd name="T6" fmla="*/ 1090 w 1090"/>
              <a:gd name="T7" fmla="*/ 0 h 15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0" h="1596">
                <a:moveTo>
                  <a:pt x="1090" y="0"/>
                </a:moveTo>
                <a:lnTo>
                  <a:pt x="0" y="1596"/>
                </a:lnTo>
                <a:lnTo>
                  <a:pt x="68" y="562"/>
                </a:lnTo>
                <a:lnTo>
                  <a:pt x="1090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9" name="Freeform 32"/>
          <p:cNvSpPr/>
          <p:nvPr userDrawn="1"/>
        </p:nvSpPr>
        <p:spPr bwMode="auto">
          <a:xfrm>
            <a:off x="6526950" y="2534237"/>
            <a:ext cx="4603151" cy="3366279"/>
          </a:xfrm>
          <a:custGeom>
            <a:avLst/>
            <a:gdLst>
              <a:gd name="T0" fmla="*/ 2476 w 2900"/>
              <a:gd name="T1" fmla="*/ 0 h 2120"/>
              <a:gd name="T2" fmla="*/ 2900 w 2900"/>
              <a:gd name="T3" fmla="*/ 1969 h 2120"/>
              <a:gd name="T4" fmla="*/ 0 w 2900"/>
              <a:gd name="T5" fmla="*/ 2120 h 2120"/>
              <a:gd name="T6" fmla="*/ 2476 w 2900"/>
              <a:gd name="T7" fmla="*/ 0 h 2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00" h="2120">
                <a:moveTo>
                  <a:pt x="2476" y="0"/>
                </a:moveTo>
                <a:lnTo>
                  <a:pt x="2900" y="1969"/>
                </a:lnTo>
                <a:lnTo>
                  <a:pt x="0" y="2120"/>
                </a:lnTo>
                <a:lnTo>
                  <a:pt x="2476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30" name="Freeform 33"/>
          <p:cNvSpPr/>
          <p:nvPr userDrawn="1"/>
        </p:nvSpPr>
        <p:spPr bwMode="auto">
          <a:xfrm>
            <a:off x="9784077" y="5660748"/>
            <a:ext cx="2403162" cy="1195665"/>
          </a:xfrm>
          <a:custGeom>
            <a:avLst/>
            <a:gdLst>
              <a:gd name="T0" fmla="*/ 848 w 1514"/>
              <a:gd name="T1" fmla="*/ 0 h 753"/>
              <a:gd name="T2" fmla="*/ 1514 w 1514"/>
              <a:gd name="T3" fmla="*/ 753 h 753"/>
              <a:gd name="T4" fmla="*/ 0 w 1514"/>
              <a:gd name="T5" fmla="*/ 753 h 753"/>
              <a:gd name="T6" fmla="*/ 848 w 1514"/>
              <a:gd name="T7" fmla="*/ 0 h 7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14" h="753">
                <a:moveTo>
                  <a:pt x="848" y="0"/>
                </a:moveTo>
                <a:lnTo>
                  <a:pt x="1514" y="753"/>
                </a:lnTo>
                <a:lnTo>
                  <a:pt x="0" y="753"/>
                </a:lnTo>
                <a:lnTo>
                  <a:pt x="848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31" name="Freeform 34"/>
          <p:cNvSpPr/>
          <p:nvPr userDrawn="1"/>
        </p:nvSpPr>
        <p:spPr bwMode="auto">
          <a:xfrm>
            <a:off x="10457089" y="1600571"/>
            <a:ext cx="1730150" cy="5255842"/>
          </a:xfrm>
          <a:custGeom>
            <a:avLst/>
            <a:gdLst>
              <a:gd name="T0" fmla="*/ 1090 w 1090"/>
              <a:gd name="T1" fmla="*/ 0 h 3310"/>
              <a:gd name="T2" fmla="*/ 1090 w 1090"/>
              <a:gd name="T3" fmla="*/ 3310 h 3310"/>
              <a:gd name="T4" fmla="*/ 0 w 1090"/>
              <a:gd name="T5" fmla="*/ 588 h 3310"/>
              <a:gd name="T6" fmla="*/ 1090 w 1090"/>
              <a:gd name="T7" fmla="*/ 0 h 3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90" h="3310">
                <a:moveTo>
                  <a:pt x="1090" y="0"/>
                </a:moveTo>
                <a:lnTo>
                  <a:pt x="1090" y="3310"/>
                </a:lnTo>
                <a:lnTo>
                  <a:pt x="0" y="588"/>
                </a:lnTo>
                <a:lnTo>
                  <a:pt x="1090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32" name="Freeform 35"/>
          <p:cNvSpPr/>
          <p:nvPr userDrawn="1"/>
        </p:nvSpPr>
        <p:spPr bwMode="auto">
          <a:xfrm>
            <a:off x="1368247" y="3282124"/>
            <a:ext cx="1366660" cy="3574290"/>
          </a:xfrm>
          <a:custGeom>
            <a:avLst/>
            <a:gdLst>
              <a:gd name="T0" fmla="*/ 861 w 861"/>
              <a:gd name="T1" fmla="*/ 0 h 2251"/>
              <a:gd name="T2" fmla="*/ 606 w 861"/>
              <a:gd name="T3" fmla="*/ 2251 h 2251"/>
              <a:gd name="T4" fmla="*/ 0 w 861"/>
              <a:gd name="T5" fmla="*/ 711 h 2251"/>
              <a:gd name="T6" fmla="*/ 861 w 861"/>
              <a:gd name="T7" fmla="*/ 0 h 2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61" h="2251">
                <a:moveTo>
                  <a:pt x="861" y="0"/>
                </a:moveTo>
                <a:lnTo>
                  <a:pt x="606" y="2251"/>
                </a:lnTo>
                <a:lnTo>
                  <a:pt x="0" y="711"/>
                </a:lnTo>
                <a:lnTo>
                  <a:pt x="861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33" name="Freeform 36"/>
          <p:cNvSpPr/>
          <p:nvPr userDrawn="1"/>
        </p:nvSpPr>
        <p:spPr bwMode="auto">
          <a:xfrm>
            <a:off x="2330147" y="5379696"/>
            <a:ext cx="4009503" cy="1476717"/>
          </a:xfrm>
          <a:custGeom>
            <a:avLst/>
            <a:gdLst>
              <a:gd name="T0" fmla="*/ 1119 w 2526"/>
              <a:gd name="T1" fmla="*/ 0 h 930"/>
              <a:gd name="T2" fmla="*/ 2526 w 2526"/>
              <a:gd name="T3" fmla="*/ 930 h 930"/>
              <a:gd name="T4" fmla="*/ 0 w 2526"/>
              <a:gd name="T5" fmla="*/ 930 h 930"/>
              <a:gd name="T6" fmla="*/ 1119 w 2526"/>
              <a:gd name="T7" fmla="*/ 0 h 9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26" h="930">
                <a:moveTo>
                  <a:pt x="1119" y="0"/>
                </a:moveTo>
                <a:lnTo>
                  <a:pt x="2526" y="930"/>
                </a:lnTo>
                <a:lnTo>
                  <a:pt x="0" y="930"/>
                </a:lnTo>
                <a:lnTo>
                  <a:pt x="1119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  <p:sp>
        <p:nvSpPr>
          <p:cNvPr id="2" name="Freeform 5"/>
          <p:cNvSpPr/>
          <p:nvPr userDrawn="1"/>
        </p:nvSpPr>
        <p:spPr bwMode="auto">
          <a:xfrm>
            <a:off x="0" y="1"/>
            <a:ext cx="3198397" cy="995593"/>
          </a:xfrm>
          <a:custGeom>
            <a:avLst/>
            <a:gdLst>
              <a:gd name="T0" fmla="*/ 0 w 2015"/>
              <a:gd name="T1" fmla="*/ 0 h 627"/>
              <a:gd name="T2" fmla="*/ 2015 w 2015"/>
              <a:gd name="T3" fmla="*/ 0 h 627"/>
              <a:gd name="T4" fmla="*/ 0 w 2015"/>
              <a:gd name="T5" fmla="*/ 627 h 627"/>
              <a:gd name="T6" fmla="*/ 0 w 2015"/>
              <a:gd name="T7" fmla="*/ 0 h 6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15" h="627">
                <a:moveTo>
                  <a:pt x="0" y="0"/>
                </a:moveTo>
                <a:lnTo>
                  <a:pt x="2015" y="0"/>
                </a:lnTo>
                <a:lnTo>
                  <a:pt x="0" y="62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6F8FB"/>
              </a:gs>
              <a:gs pos="100000">
                <a:srgbClr val="E6E9EE"/>
              </a:gs>
            </a:gsLst>
            <a:path path="circle">
              <a:fillToRect l="100000" t="100000"/>
            </a:path>
            <a:tileRect r="-100000" b="-100000"/>
          </a:gradFill>
          <a:ln w="1270">
            <a:noFill/>
          </a:ln>
          <a:effectLst/>
        </p:spPr>
        <p:txBody>
          <a:bodyPr vert="horz" wrap="square" lIns="91428" tIns="45714" rIns="91428" bIns="45714" numCol="1" anchor="t" anchorCtr="0" compatLnSpc="1"/>
          <a:lstStyle/>
          <a:p>
            <a:endParaRPr lang="zh-CN" altLang="en-US"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6" Type="http://schemas.openxmlformats.org/officeDocument/2006/relationships/theme" Target="../theme/theme10.xml"/><Relationship Id="rId15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6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5" Type="http://schemas.openxmlformats.org/officeDocument/2006/relationships/theme" Target="../theme/theme3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5" Type="http://schemas.openxmlformats.org/officeDocument/2006/relationships/theme" Target="../theme/theme4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_rels/slideMaster5.xml.rels><?xml version="1.0" encoding="UTF-8" standalone="yes"?>
<Relationships xmlns="http://schemas.openxmlformats.org/package/2006/relationships"><Relationship Id="rId5" Type="http://schemas.openxmlformats.org/officeDocument/2006/relationships/theme" Target="../theme/theme5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5" Type="http://schemas.openxmlformats.org/officeDocument/2006/relationships/theme" Target="../theme/theme6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_rels/slideMaster7.xml.rels><?xml version="1.0" encoding="UTF-8" standalone="yes"?>
<Relationships xmlns="http://schemas.openxmlformats.org/package/2006/relationships"><Relationship Id="rId5" Type="http://schemas.openxmlformats.org/officeDocument/2006/relationships/theme" Target="../theme/theme7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8.xml.rels><?xml version="1.0" encoding="UTF-8" standalone="yes"?>
<Relationships xmlns="http://schemas.openxmlformats.org/package/2006/relationships"><Relationship Id="rId5" Type="http://schemas.openxmlformats.org/officeDocument/2006/relationships/theme" Target="../theme/theme8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/Relationships>
</file>

<file path=ppt/slideMasters/_rels/slideMaster9.xml.rels><?xml version="1.0" encoding="UTF-8" standalone="yes"?>
<Relationships xmlns="http://schemas.openxmlformats.org/package/2006/relationships"><Relationship Id="rId5" Type="http://schemas.openxmlformats.org/officeDocument/2006/relationships/theme" Target="../theme/theme9.xml"/><Relationship Id="rId4" Type="http://schemas.openxmlformats.org/officeDocument/2006/relationships/image" Target="../media/image1.png"/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0"/>
            <a:r>
              <a:rPr lang="zh-CN" altLang="en-US"/>
              <a:t>第二级</a:t>
            </a:r>
            <a:endParaRPr lang="zh-CN" altLang="en-US"/>
          </a:p>
          <a:p>
            <a:pPr lvl="0"/>
            <a:r>
              <a:rPr lang="zh-CN" altLang="en-US"/>
              <a:t>第三级</a:t>
            </a:r>
            <a:endParaRPr lang="zh-CN" altLang="en-US"/>
          </a:p>
          <a:p>
            <a:pPr lvl="0"/>
            <a:r>
              <a:rPr lang="zh-CN" altLang="en-US"/>
              <a:t>第四级</a:t>
            </a:r>
            <a:endParaRPr lang="zh-CN" altLang="en-US"/>
          </a:p>
          <a:p>
            <a:pPr lvl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2018/8/15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‹#›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0"/>
            <a:r>
              <a:rPr lang="en-US"/>
              <a:t>Second level</a:t>
            </a:r>
            <a:endParaRPr lang="en-US"/>
          </a:p>
          <a:p>
            <a:pPr lvl="0"/>
            <a:r>
              <a:rPr lang="en-US"/>
              <a:t>Third level</a:t>
            </a:r>
            <a:endParaRPr lang="en-US"/>
          </a:p>
          <a:p>
            <a:pPr lvl="0"/>
            <a:r>
              <a:rPr lang="en-US"/>
              <a:t>Fourth level</a:t>
            </a:r>
            <a:endParaRPr lang="en-US"/>
          </a:p>
          <a:p>
            <a:pPr lvl="0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altLang="zh-CN">
                <a:solidFill>
                  <a:prstClr val="black">
                    <a:tint val="75000"/>
                  </a:prstClr>
                </a:solidFill>
              </a:rPr>
              <a:t>8/15/2018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‹#›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</p:sldLayoutIdLst>
  <p:hf hdr="0" ftr="0" dt="0"/>
  <p:txStyles>
    <p:titleStyle>
      <a:lvl1pPr algn="ctr" defTabSz="121920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0"/>
            <a:r>
              <a:rPr lang="en-US"/>
              <a:t>Second level</a:t>
            </a:r>
            <a:endParaRPr lang="en-US"/>
          </a:p>
          <a:p>
            <a:pPr lvl="0"/>
            <a:r>
              <a:rPr lang="en-US"/>
              <a:t>Third level</a:t>
            </a:r>
            <a:endParaRPr lang="en-US"/>
          </a:p>
          <a:p>
            <a:pPr lvl="0"/>
            <a:r>
              <a:rPr lang="en-US"/>
              <a:t>Fourth level</a:t>
            </a:r>
            <a:endParaRPr lang="en-US"/>
          </a:p>
          <a:p>
            <a:pPr lvl="0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15/8/2018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0"/>
            <a:r>
              <a:rPr lang="en-US"/>
              <a:t>Second level</a:t>
            </a:r>
            <a:endParaRPr lang="en-US"/>
          </a:p>
          <a:p>
            <a:pPr lvl="0"/>
            <a:r>
              <a:rPr lang="en-US"/>
              <a:t>Third level</a:t>
            </a:r>
            <a:endParaRPr lang="en-US"/>
          </a:p>
          <a:p>
            <a:pPr lvl="0"/>
            <a:r>
              <a:rPr lang="en-US"/>
              <a:t>Fourth level</a:t>
            </a:r>
            <a:endParaRPr lang="en-US"/>
          </a:p>
          <a:p>
            <a:pPr lvl="0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15/8/2018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0"/>
            <a:r>
              <a:rPr lang="en-US"/>
              <a:t>Second level</a:t>
            </a:r>
            <a:endParaRPr lang="en-US"/>
          </a:p>
          <a:p>
            <a:pPr lvl="0"/>
            <a:r>
              <a:rPr lang="en-US"/>
              <a:t>Third level</a:t>
            </a:r>
            <a:endParaRPr lang="en-US"/>
          </a:p>
          <a:p>
            <a:pPr lvl="0"/>
            <a:r>
              <a:rPr lang="en-US"/>
              <a:t>Fourth level</a:t>
            </a:r>
            <a:endParaRPr lang="en-US"/>
          </a:p>
          <a:p>
            <a:pPr lvl="0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15/8/2018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0"/>
            <a:r>
              <a:rPr lang="en-US"/>
              <a:t>Second level</a:t>
            </a:r>
            <a:endParaRPr lang="en-US"/>
          </a:p>
          <a:p>
            <a:pPr lvl="0"/>
            <a:r>
              <a:rPr lang="en-US"/>
              <a:t>Third level</a:t>
            </a:r>
            <a:endParaRPr lang="en-US"/>
          </a:p>
          <a:p>
            <a:pPr lvl="0"/>
            <a:r>
              <a:rPr lang="en-US"/>
              <a:t>Fourth level</a:t>
            </a:r>
            <a:endParaRPr lang="en-US"/>
          </a:p>
          <a:p>
            <a:pPr lvl="0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15/8/2018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0"/>
            <a:r>
              <a:rPr lang="en-US"/>
              <a:t>Second level</a:t>
            </a:r>
            <a:endParaRPr lang="en-US"/>
          </a:p>
          <a:p>
            <a:pPr lvl="0"/>
            <a:r>
              <a:rPr lang="en-US"/>
              <a:t>Third level</a:t>
            </a:r>
            <a:endParaRPr lang="en-US"/>
          </a:p>
          <a:p>
            <a:pPr lvl="0"/>
            <a:r>
              <a:rPr lang="en-US"/>
              <a:t>Fourth level</a:t>
            </a:r>
            <a:endParaRPr lang="en-US"/>
          </a:p>
          <a:p>
            <a:pPr lvl="0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15/8/2018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0"/>
            <a:r>
              <a:rPr lang="en-US"/>
              <a:t>Second level</a:t>
            </a:r>
            <a:endParaRPr lang="en-US"/>
          </a:p>
          <a:p>
            <a:pPr lvl="0"/>
            <a:r>
              <a:rPr lang="en-US"/>
              <a:t>Third level</a:t>
            </a:r>
            <a:endParaRPr lang="en-US"/>
          </a:p>
          <a:p>
            <a:pPr lvl="0"/>
            <a:r>
              <a:rPr lang="en-US"/>
              <a:t>Fourth level</a:t>
            </a:r>
            <a:endParaRPr lang="en-US"/>
          </a:p>
          <a:p>
            <a:pPr lvl="0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15/8/2018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0"/>
            <a:r>
              <a:rPr lang="en-US"/>
              <a:t>Second level</a:t>
            </a:r>
            <a:endParaRPr lang="en-US"/>
          </a:p>
          <a:p>
            <a:pPr lvl="0"/>
            <a:r>
              <a:rPr lang="en-US"/>
              <a:t>Third level</a:t>
            </a:r>
            <a:endParaRPr lang="en-US"/>
          </a:p>
          <a:p>
            <a:pPr lvl="0"/>
            <a:r>
              <a:rPr lang="en-US"/>
              <a:t>Fourth level</a:t>
            </a:r>
            <a:endParaRPr lang="en-US"/>
          </a:p>
          <a:p>
            <a:pPr lvl="0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15/8/2018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0"/>
            <a:r>
              <a:rPr lang="en-US"/>
              <a:t>Second level</a:t>
            </a:r>
            <a:endParaRPr lang="en-US"/>
          </a:p>
          <a:p>
            <a:pPr lvl="0"/>
            <a:r>
              <a:rPr lang="en-US"/>
              <a:t>Third level</a:t>
            </a:r>
            <a:endParaRPr lang="en-US"/>
          </a:p>
          <a:p>
            <a:pPr lvl="0"/>
            <a:r>
              <a:rPr lang="en-US"/>
              <a:t>Fourth level</a:t>
            </a:r>
            <a:endParaRPr lang="en-US"/>
          </a:p>
          <a:p>
            <a:pPr lvl="0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15/8/2018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US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lumMod val="50000"/>
                    <a:lumOff val="50000"/>
                  </a:prstClr>
                </a:solidFill>
              </a:rPr>
              <a:t>‹#›</a:t>
            </a:r>
            <a:endParaRPr lang="en-US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920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43.xml"/><Relationship Id="rId7" Type="http://schemas.openxmlformats.org/officeDocument/2006/relationships/tags" Target="../tags/tag3.xml"/><Relationship Id="rId6" Type="http://schemas.openxmlformats.org/officeDocument/2006/relationships/tags" Target="../tags/tag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Relationship Id="rId3" Type="http://schemas.openxmlformats.org/officeDocument/2006/relationships/tags" Target="../tags/tag1.xml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0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43.xml"/><Relationship Id="rId2" Type="http://schemas.microsoft.com/office/2007/relationships/hdphoto" Target="../media/image18.wdp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3.xml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3.xml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43.xml"/><Relationship Id="rId2" Type="http://schemas.microsoft.com/office/2007/relationships/hdphoto" Target="../media/image22.wdp"/><Relationship Id="rId1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43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0" Type="http://schemas.openxmlformats.org/officeDocument/2006/relationships/notesSlide" Target="../notesSlides/notesSlide4.xml"/><Relationship Id="rId2" Type="http://schemas.openxmlformats.org/officeDocument/2006/relationships/tags" Target="../tags/tag5.xml"/><Relationship Id="rId19" Type="http://schemas.openxmlformats.org/officeDocument/2006/relationships/slideLayout" Target="../slideLayouts/slideLayout43.xml"/><Relationship Id="rId18" Type="http://schemas.openxmlformats.org/officeDocument/2006/relationships/tags" Target="../tags/tag21.xml"/><Relationship Id="rId17" Type="http://schemas.openxmlformats.org/officeDocument/2006/relationships/tags" Target="../tags/tag20.xml"/><Relationship Id="rId16" Type="http://schemas.openxmlformats.org/officeDocument/2006/relationships/tags" Target="../tags/tag19.xml"/><Relationship Id="rId15" Type="http://schemas.openxmlformats.org/officeDocument/2006/relationships/tags" Target="../tags/tag18.xml"/><Relationship Id="rId14" Type="http://schemas.openxmlformats.org/officeDocument/2006/relationships/tags" Target="../tags/tag17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43.xml"/><Relationship Id="rId2" Type="http://schemas.microsoft.com/office/2007/relationships/hdphoto" Target="../media/image8.wdp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4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0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43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A_MakeIt Last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 cstate="print"/>
          <a:stretch>
            <a:fillRect/>
          </a:stretch>
        </p:blipFill>
        <p:spPr>
          <a:xfrm>
            <a:off x="-765599" y="-1676722"/>
            <a:ext cx="609600" cy="609600"/>
          </a:xfrm>
          <a:prstGeom prst="rect">
            <a:avLst/>
          </a:prstGeom>
        </p:spPr>
      </p:pic>
      <p:grpSp>
        <p:nvGrpSpPr>
          <p:cNvPr id="59" name="组合 58"/>
          <p:cNvGrpSpPr/>
          <p:nvPr/>
        </p:nvGrpSpPr>
        <p:grpSpPr>
          <a:xfrm rot="2700000">
            <a:off x="-768148" y="1615931"/>
            <a:ext cx="2862343" cy="3006362"/>
            <a:chOff x="0" y="986971"/>
            <a:chExt cx="4615543" cy="4847774"/>
          </a:xfrm>
          <a:solidFill>
            <a:srgbClr val="F15A5A">
              <a:alpha val="74000"/>
            </a:srgbClr>
          </a:solidFill>
        </p:grpSpPr>
        <p:sp>
          <p:nvSpPr>
            <p:cNvPr id="60" name="矩形 59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grp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0" y="1320801"/>
              <a:ext cx="4180114" cy="4180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2700000">
            <a:off x="1052004" y="1335862"/>
            <a:ext cx="4096485" cy="4209090"/>
            <a:chOff x="449943" y="986971"/>
            <a:chExt cx="4718083" cy="4847774"/>
          </a:xfrm>
        </p:grpSpPr>
        <p:sp>
          <p:nvSpPr>
            <p:cNvPr id="21" name="矩形 20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no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 rot="18793828">
              <a:off x="1443969" y="1402920"/>
              <a:ext cx="3303528" cy="4144586"/>
            </a:xfrm>
            <a:prstGeom prst="rect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 rot="2700000">
            <a:off x="3926516" y="919810"/>
            <a:ext cx="1486859" cy="1561670"/>
            <a:chOff x="0" y="986971"/>
            <a:chExt cx="4615543" cy="4847774"/>
          </a:xfrm>
          <a:solidFill>
            <a:srgbClr val="F15A5A">
              <a:alpha val="76000"/>
            </a:srgbClr>
          </a:solidFill>
        </p:grpSpPr>
        <p:sp>
          <p:nvSpPr>
            <p:cNvPr id="24" name="矩形 23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grp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0" y="1320801"/>
              <a:ext cx="4180114" cy="4180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 rot="2700000">
            <a:off x="3429402" y="5201769"/>
            <a:ext cx="751113" cy="788905"/>
            <a:chOff x="0" y="986971"/>
            <a:chExt cx="4615543" cy="4847774"/>
          </a:xfrm>
          <a:solidFill>
            <a:srgbClr val="F15A5A">
              <a:alpha val="66000"/>
            </a:srgbClr>
          </a:solidFill>
        </p:grpSpPr>
        <p:sp>
          <p:nvSpPr>
            <p:cNvPr id="28" name="矩形 27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grp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0" y="1320801"/>
              <a:ext cx="4180114" cy="4180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TextBox 18"/>
          <p:cNvSpPr txBox="1"/>
          <p:nvPr/>
        </p:nvSpPr>
        <p:spPr>
          <a:xfrm>
            <a:off x="5698086" y="3655983"/>
            <a:ext cx="196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rgbClr val="D5493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求职人：梁迪源</a:t>
            </a:r>
            <a:endParaRPr lang="zh-CN" altLang="en-US" sz="2000">
              <a:solidFill>
                <a:srgbClr val="D5493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18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640943" y="2399243"/>
            <a:ext cx="6607895" cy="92329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6000">
                <a:solidFill>
                  <a:srgbClr val="D5493A"/>
                </a:solidFill>
                <a:latin typeface="方正小标宋简体" panose="03000509000000000000" pitchFamily="65" charset="-122"/>
                <a:ea typeface="方正小标宋简体" panose="03000509000000000000" pitchFamily="65" charset="-122"/>
                <a:cs typeface="宋体" panose="02010600030101010101" pitchFamily="2" charset="-122"/>
              </a:rPr>
              <a:t>个人简历</a:t>
            </a:r>
            <a:endParaRPr lang="en-US" altLang="zh-CN" sz="6000" dirty="0">
              <a:solidFill>
                <a:srgbClr val="D5493A"/>
              </a:solidFill>
              <a:latin typeface="方正小标宋简体" panose="03000509000000000000" pitchFamily="65" charset="-122"/>
              <a:ea typeface="方正小标宋简体" panose="03000509000000000000" pitchFamily="65" charset="-122"/>
              <a:cs typeface="宋体" panose="02010600030101010101" pitchFamily="2" charset="-122"/>
            </a:endParaRPr>
          </a:p>
        </p:txBody>
      </p:sp>
      <p:sp>
        <p:nvSpPr>
          <p:cNvPr id="35" name="PA_Line 21"/>
          <p:cNvSpPr>
            <a:spLocks noChangeShapeType="1"/>
          </p:cNvSpPr>
          <p:nvPr>
            <p:custDataLst>
              <p:tags r:id="rId7"/>
            </p:custDataLst>
          </p:nvPr>
        </p:nvSpPr>
        <p:spPr bwMode="auto">
          <a:xfrm flipV="1">
            <a:off x="5572527" y="3355082"/>
            <a:ext cx="5832363" cy="1673"/>
          </a:xfrm>
          <a:prstGeom prst="line">
            <a:avLst/>
          </a:prstGeom>
          <a:noFill/>
          <a:ln w="6350">
            <a:solidFill>
              <a:srgbClr val="D5493A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  <a:solidFill>
                <a:srgbClr val="E94E6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 advClick="0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1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31" grpId="0"/>
      <p:bldP spid="33" grpId="0"/>
      <p:bldP spid="3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362503"/>
            <a:ext cx="12190413" cy="609047"/>
            <a:chOff x="0" y="512182"/>
            <a:chExt cx="12190413" cy="609047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3316545" y="512182"/>
              <a:ext cx="555688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b="1">
                  <a:solidFill>
                    <a:schemeClr val="accent1"/>
                  </a:solidFill>
                  <a:sym typeface="+mn-ea"/>
                </a:rPr>
                <a:t>北大医疗信息技术有限公司</a:t>
              </a:r>
              <a:r>
                <a:rPr lang="en-US" altLang="zh-CN" sz="2400" b="1">
                  <a:solidFill>
                    <a:schemeClr val="accent1"/>
                  </a:solidFill>
                  <a:sym typeface="+mn-ea"/>
                </a:rPr>
                <a:t>——Java</a:t>
              </a:r>
              <a:r>
                <a:rPr lang="zh-CN" altLang="en-US" sz="2400" b="1">
                  <a:solidFill>
                    <a:schemeClr val="accent1"/>
                  </a:solidFill>
                  <a:sym typeface="+mn-ea"/>
                </a:rPr>
                <a:t>开发</a:t>
              </a:r>
              <a:endParaRPr lang="zh-CN" altLang="en-US" sz="2400" b="1">
                <a:solidFill>
                  <a:schemeClr val="accent1"/>
                </a:solidFill>
                <a:sym typeface="+mn-ea"/>
              </a:endParaRPr>
            </a:p>
          </p:txBody>
        </p:sp>
      </p:grpSp>
      <p:sp>
        <p:nvSpPr>
          <p:cNvPr id="5" name="任意多边形 3"/>
          <p:cNvSpPr/>
          <p:nvPr/>
        </p:nvSpPr>
        <p:spPr>
          <a:xfrm>
            <a:off x="3820018" y="1942085"/>
            <a:ext cx="1954087" cy="3819179"/>
          </a:xfrm>
          <a:custGeom>
            <a:avLst/>
            <a:gdLst>
              <a:gd name="connsiteX0" fmla="*/ 495242 w 1638688"/>
              <a:gd name="connsiteY0" fmla="*/ 3158802 h 3202290"/>
              <a:gd name="connsiteX1" fmla="*/ 496136 w 1638688"/>
              <a:gd name="connsiteY1" fmla="*/ 3159001 h 3202290"/>
              <a:gd name="connsiteX2" fmla="*/ 496213 w 1638688"/>
              <a:gd name="connsiteY2" fmla="*/ 3159024 h 3202290"/>
              <a:gd name="connsiteX3" fmla="*/ 325316 w 1638688"/>
              <a:gd name="connsiteY3" fmla="*/ 3000745 h 3202290"/>
              <a:gd name="connsiteX4" fmla="*/ 327203 w 1638688"/>
              <a:gd name="connsiteY4" fmla="*/ 3003430 h 3202290"/>
              <a:gd name="connsiteX5" fmla="*/ 327126 w 1638688"/>
              <a:gd name="connsiteY5" fmla="*/ 3003354 h 3202290"/>
              <a:gd name="connsiteX6" fmla="*/ 325316 w 1638688"/>
              <a:gd name="connsiteY6" fmla="*/ 3000745 h 3202290"/>
              <a:gd name="connsiteX7" fmla="*/ 0 w 1638688"/>
              <a:gd name="connsiteY7" fmla="*/ 0 h 3202290"/>
              <a:gd name="connsiteX8" fmla="*/ 1638688 w 1638688"/>
              <a:gd name="connsiteY8" fmla="*/ 0 h 3202290"/>
              <a:gd name="connsiteX9" fmla="*/ 1638688 w 1638688"/>
              <a:gd name="connsiteY9" fmla="*/ 2946769 h 3202290"/>
              <a:gd name="connsiteX10" fmla="*/ 1625270 w 1638688"/>
              <a:gd name="connsiteY10" fmla="*/ 2942296 h 3202290"/>
              <a:gd name="connsiteX11" fmla="*/ 1566334 w 1638688"/>
              <a:gd name="connsiteY11" fmla="*/ 2922651 h 3202290"/>
              <a:gd name="connsiteX12" fmla="*/ 1540934 w 1638688"/>
              <a:gd name="connsiteY12" fmla="*/ 2931118 h 3202290"/>
              <a:gd name="connsiteX13" fmla="*/ 1532467 w 1638688"/>
              <a:gd name="connsiteY13" fmla="*/ 2956518 h 3202290"/>
              <a:gd name="connsiteX14" fmla="*/ 1507067 w 1638688"/>
              <a:gd name="connsiteY14" fmla="*/ 2964984 h 3202290"/>
              <a:gd name="connsiteX15" fmla="*/ 1481667 w 1638688"/>
              <a:gd name="connsiteY15" fmla="*/ 2973451 h 3202290"/>
              <a:gd name="connsiteX16" fmla="*/ 1430867 w 1638688"/>
              <a:gd name="connsiteY16" fmla="*/ 2990384 h 3202290"/>
              <a:gd name="connsiteX17" fmla="*/ 1388534 w 1638688"/>
              <a:gd name="connsiteY17" fmla="*/ 3041184 h 3202290"/>
              <a:gd name="connsiteX18" fmla="*/ 1329267 w 1638688"/>
              <a:gd name="connsiteY18" fmla="*/ 3049651 h 3202290"/>
              <a:gd name="connsiteX19" fmla="*/ 1270000 w 1638688"/>
              <a:gd name="connsiteY19" fmla="*/ 3032718 h 3202290"/>
              <a:gd name="connsiteX20" fmla="*/ 1210734 w 1638688"/>
              <a:gd name="connsiteY20" fmla="*/ 3024251 h 3202290"/>
              <a:gd name="connsiteX21" fmla="*/ 1185334 w 1638688"/>
              <a:gd name="connsiteY21" fmla="*/ 3007318 h 3202290"/>
              <a:gd name="connsiteX22" fmla="*/ 1159934 w 1638688"/>
              <a:gd name="connsiteY22" fmla="*/ 2998851 h 3202290"/>
              <a:gd name="connsiteX23" fmla="*/ 1134534 w 1638688"/>
              <a:gd name="connsiteY23" fmla="*/ 2981918 h 3202290"/>
              <a:gd name="connsiteX24" fmla="*/ 1109134 w 1638688"/>
              <a:gd name="connsiteY24" fmla="*/ 2973451 h 3202290"/>
              <a:gd name="connsiteX25" fmla="*/ 1066800 w 1638688"/>
              <a:gd name="connsiteY25" fmla="*/ 2939584 h 3202290"/>
              <a:gd name="connsiteX26" fmla="*/ 1058334 w 1638688"/>
              <a:gd name="connsiteY26" fmla="*/ 2905718 h 3202290"/>
              <a:gd name="connsiteX27" fmla="*/ 1041400 w 1638688"/>
              <a:gd name="connsiteY27" fmla="*/ 2888784 h 3202290"/>
              <a:gd name="connsiteX28" fmla="*/ 1032934 w 1638688"/>
              <a:gd name="connsiteY28" fmla="*/ 2854918 h 3202290"/>
              <a:gd name="connsiteX29" fmla="*/ 982134 w 1638688"/>
              <a:gd name="connsiteY29" fmla="*/ 2846451 h 3202290"/>
              <a:gd name="connsiteX30" fmla="*/ 956734 w 1638688"/>
              <a:gd name="connsiteY30" fmla="*/ 2854918 h 3202290"/>
              <a:gd name="connsiteX31" fmla="*/ 880534 w 1638688"/>
              <a:gd name="connsiteY31" fmla="*/ 2880318 h 3202290"/>
              <a:gd name="connsiteX32" fmla="*/ 838200 w 1638688"/>
              <a:gd name="connsiteY32" fmla="*/ 2914184 h 3202290"/>
              <a:gd name="connsiteX33" fmla="*/ 821267 w 1638688"/>
              <a:gd name="connsiteY33" fmla="*/ 2939584 h 3202290"/>
              <a:gd name="connsiteX34" fmla="*/ 778934 w 1638688"/>
              <a:gd name="connsiteY34" fmla="*/ 2990384 h 3202290"/>
              <a:gd name="connsiteX35" fmla="*/ 728134 w 1638688"/>
              <a:gd name="connsiteY35" fmla="*/ 3024251 h 3202290"/>
              <a:gd name="connsiteX36" fmla="*/ 677334 w 1638688"/>
              <a:gd name="connsiteY36" fmla="*/ 3049651 h 3202290"/>
              <a:gd name="connsiteX37" fmla="*/ 635000 w 1638688"/>
              <a:gd name="connsiteY37" fmla="*/ 3100451 h 3202290"/>
              <a:gd name="connsiteX38" fmla="*/ 626534 w 1638688"/>
              <a:gd name="connsiteY38" fmla="*/ 3142784 h 3202290"/>
              <a:gd name="connsiteX39" fmla="*/ 609600 w 1638688"/>
              <a:gd name="connsiteY39" fmla="*/ 3168184 h 3202290"/>
              <a:gd name="connsiteX40" fmla="*/ 601134 w 1638688"/>
              <a:gd name="connsiteY40" fmla="*/ 3193584 h 3202290"/>
              <a:gd name="connsiteX41" fmla="*/ 567267 w 1638688"/>
              <a:gd name="connsiteY41" fmla="*/ 3202051 h 3202290"/>
              <a:gd name="connsiteX42" fmla="*/ 524934 w 1638688"/>
              <a:gd name="connsiteY42" fmla="*/ 3168184 h 3202290"/>
              <a:gd name="connsiteX43" fmla="*/ 504840 w 1638688"/>
              <a:gd name="connsiteY43" fmla="*/ 3161637 h 3202290"/>
              <a:gd name="connsiteX44" fmla="*/ 496213 w 1638688"/>
              <a:gd name="connsiteY44" fmla="*/ 3159024 h 3202290"/>
              <a:gd name="connsiteX45" fmla="*/ 498576 w 1638688"/>
              <a:gd name="connsiteY45" fmla="*/ 3159566 h 3202290"/>
              <a:gd name="connsiteX46" fmla="*/ 482600 w 1638688"/>
              <a:gd name="connsiteY46" fmla="*/ 3142784 h 3202290"/>
              <a:gd name="connsiteX47" fmla="*/ 457200 w 1638688"/>
              <a:gd name="connsiteY47" fmla="*/ 3134318 h 3202290"/>
              <a:gd name="connsiteX48" fmla="*/ 423334 w 1638688"/>
              <a:gd name="connsiteY48" fmla="*/ 3108918 h 3202290"/>
              <a:gd name="connsiteX49" fmla="*/ 397934 w 1638688"/>
              <a:gd name="connsiteY49" fmla="*/ 3100451 h 3202290"/>
              <a:gd name="connsiteX50" fmla="*/ 364067 w 1638688"/>
              <a:gd name="connsiteY50" fmla="*/ 3058118 h 3202290"/>
              <a:gd name="connsiteX51" fmla="*/ 328502 w 1638688"/>
              <a:gd name="connsiteY51" fmla="*/ 3005277 h 3202290"/>
              <a:gd name="connsiteX52" fmla="*/ 327203 w 1638688"/>
              <a:gd name="connsiteY52" fmla="*/ 3003430 h 3202290"/>
              <a:gd name="connsiteX53" fmla="*/ 331520 w 1638688"/>
              <a:gd name="connsiteY53" fmla="*/ 3007646 h 3202290"/>
              <a:gd name="connsiteX54" fmla="*/ 313267 w 1638688"/>
              <a:gd name="connsiteY54" fmla="*/ 2973451 h 3202290"/>
              <a:gd name="connsiteX55" fmla="*/ 296334 w 1638688"/>
              <a:gd name="connsiteY55" fmla="*/ 2948051 h 3202290"/>
              <a:gd name="connsiteX56" fmla="*/ 279400 w 1638688"/>
              <a:gd name="connsiteY56" fmla="*/ 2880318 h 3202290"/>
              <a:gd name="connsiteX57" fmla="*/ 262467 w 1638688"/>
              <a:gd name="connsiteY57" fmla="*/ 2854918 h 3202290"/>
              <a:gd name="connsiteX58" fmla="*/ 237067 w 1638688"/>
              <a:gd name="connsiteY58" fmla="*/ 2812584 h 3202290"/>
              <a:gd name="connsiteX59" fmla="*/ 177800 w 1638688"/>
              <a:gd name="connsiteY59" fmla="*/ 2804118 h 3202290"/>
              <a:gd name="connsiteX60" fmla="*/ 152400 w 1638688"/>
              <a:gd name="connsiteY60" fmla="*/ 2812584 h 3202290"/>
              <a:gd name="connsiteX61" fmla="*/ 127000 w 1638688"/>
              <a:gd name="connsiteY61" fmla="*/ 2821051 h 3202290"/>
              <a:gd name="connsiteX62" fmla="*/ 59267 w 1638688"/>
              <a:gd name="connsiteY62" fmla="*/ 2854918 h 3202290"/>
              <a:gd name="connsiteX63" fmla="*/ 33867 w 1638688"/>
              <a:gd name="connsiteY63" fmla="*/ 2863384 h 3202290"/>
              <a:gd name="connsiteX64" fmla="*/ 5213 w 1638688"/>
              <a:gd name="connsiteY64" fmla="*/ 2895431 h 3202290"/>
              <a:gd name="connsiteX65" fmla="*/ 0 w 1638688"/>
              <a:gd name="connsiteY65" fmla="*/ 2912257 h 320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638688" h="3202290">
                <a:moveTo>
                  <a:pt x="495242" y="3158802"/>
                </a:moveTo>
                <a:cubicBezTo>
                  <a:pt x="494636" y="3158626"/>
                  <a:pt x="494736" y="3158610"/>
                  <a:pt x="496136" y="3159001"/>
                </a:cubicBezTo>
                <a:lnTo>
                  <a:pt x="496213" y="3159024"/>
                </a:lnTo>
                <a:close/>
                <a:moveTo>
                  <a:pt x="325316" y="3000745"/>
                </a:moveTo>
                <a:lnTo>
                  <a:pt x="327203" y="3003430"/>
                </a:lnTo>
                <a:lnTo>
                  <a:pt x="327126" y="3003354"/>
                </a:lnTo>
                <a:cubicBezTo>
                  <a:pt x="326085" y="3001915"/>
                  <a:pt x="325284" y="3000735"/>
                  <a:pt x="325316" y="3000745"/>
                </a:cubicBezTo>
                <a:close/>
                <a:moveTo>
                  <a:pt x="0" y="0"/>
                </a:moveTo>
                <a:lnTo>
                  <a:pt x="1638688" y="0"/>
                </a:lnTo>
                <a:lnTo>
                  <a:pt x="1638688" y="2946769"/>
                </a:lnTo>
                <a:lnTo>
                  <a:pt x="1625270" y="2942296"/>
                </a:lnTo>
                <a:cubicBezTo>
                  <a:pt x="1602054" y="2934557"/>
                  <a:pt x="1566338" y="2922652"/>
                  <a:pt x="1566334" y="2922651"/>
                </a:cubicBezTo>
                <a:cubicBezTo>
                  <a:pt x="1557464" y="2921666"/>
                  <a:pt x="1547245" y="2924807"/>
                  <a:pt x="1540934" y="2931118"/>
                </a:cubicBezTo>
                <a:cubicBezTo>
                  <a:pt x="1534623" y="2937429"/>
                  <a:pt x="1535289" y="2948051"/>
                  <a:pt x="1532467" y="2956518"/>
                </a:cubicBezTo>
                <a:lnTo>
                  <a:pt x="1507067" y="2964984"/>
                </a:lnTo>
                <a:lnTo>
                  <a:pt x="1481667" y="2973451"/>
                </a:lnTo>
                <a:cubicBezTo>
                  <a:pt x="1464734" y="2979095"/>
                  <a:pt x="1446003" y="2980924"/>
                  <a:pt x="1430867" y="2990384"/>
                </a:cubicBezTo>
                <a:cubicBezTo>
                  <a:pt x="1389477" y="3016253"/>
                  <a:pt x="1442093" y="3019760"/>
                  <a:pt x="1388534" y="3041184"/>
                </a:cubicBezTo>
                <a:cubicBezTo>
                  <a:pt x="1370005" y="3048596"/>
                  <a:pt x="1349023" y="3046829"/>
                  <a:pt x="1329267" y="3049651"/>
                </a:cubicBezTo>
                <a:cubicBezTo>
                  <a:pt x="1307499" y="3042395"/>
                  <a:pt x="1293396" y="3036972"/>
                  <a:pt x="1270000" y="3032718"/>
                </a:cubicBezTo>
                <a:cubicBezTo>
                  <a:pt x="1250366" y="3029148"/>
                  <a:pt x="1229848" y="3029985"/>
                  <a:pt x="1210734" y="3024251"/>
                </a:cubicBezTo>
                <a:cubicBezTo>
                  <a:pt x="1200988" y="3021327"/>
                  <a:pt x="1194435" y="3011869"/>
                  <a:pt x="1185334" y="3007318"/>
                </a:cubicBezTo>
                <a:cubicBezTo>
                  <a:pt x="1177352" y="3003327"/>
                  <a:pt x="1167916" y="3002842"/>
                  <a:pt x="1159934" y="2998851"/>
                </a:cubicBezTo>
                <a:cubicBezTo>
                  <a:pt x="1150833" y="2994300"/>
                  <a:pt x="1143635" y="2986469"/>
                  <a:pt x="1134534" y="2981918"/>
                </a:cubicBezTo>
                <a:cubicBezTo>
                  <a:pt x="1126552" y="2977927"/>
                  <a:pt x="1117116" y="2977442"/>
                  <a:pt x="1109134" y="2973451"/>
                </a:cubicBezTo>
                <a:cubicBezTo>
                  <a:pt x="1101157" y="2969462"/>
                  <a:pt x="1072050" y="2950085"/>
                  <a:pt x="1066800" y="2939584"/>
                </a:cubicBezTo>
                <a:cubicBezTo>
                  <a:pt x="1061596" y="2929176"/>
                  <a:pt x="1061156" y="2917007"/>
                  <a:pt x="1058334" y="2905718"/>
                </a:cubicBezTo>
                <a:cubicBezTo>
                  <a:pt x="1052689" y="2900073"/>
                  <a:pt x="1044970" y="2895924"/>
                  <a:pt x="1041400" y="2888784"/>
                </a:cubicBezTo>
                <a:cubicBezTo>
                  <a:pt x="1036196" y="2878376"/>
                  <a:pt x="1042403" y="2861681"/>
                  <a:pt x="1032934" y="2854918"/>
                </a:cubicBezTo>
                <a:cubicBezTo>
                  <a:pt x="1018965" y="2844940"/>
                  <a:pt x="999067" y="2849273"/>
                  <a:pt x="982134" y="2846451"/>
                </a:cubicBezTo>
                <a:lnTo>
                  <a:pt x="956734" y="2854918"/>
                </a:lnTo>
                <a:cubicBezTo>
                  <a:pt x="944021" y="2859156"/>
                  <a:pt x="880559" y="2880307"/>
                  <a:pt x="880534" y="2880318"/>
                </a:cubicBezTo>
                <a:cubicBezTo>
                  <a:pt x="866878" y="2886387"/>
                  <a:pt x="847906" y="2902052"/>
                  <a:pt x="838200" y="2914184"/>
                </a:cubicBezTo>
                <a:cubicBezTo>
                  <a:pt x="831843" y="2922130"/>
                  <a:pt x="827781" y="2931767"/>
                  <a:pt x="821267" y="2939584"/>
                </a:cubicBezTo>
                <a:cubicBezTo>
                  <a:pt x="766942" y="3004774"/>
                  <a:pt x="820975" y="2927321"/>
                  <a:pt x="778934" y="2990384"/>
                </a:cubicBezTo>
                <a:cubicBezTo>
                  <a:pt x="778934" y="2990384"/>
                  <a:pt x="745924" y="3014367"/>
                  <a:pt x="728134" y="3024251"/>
                </a:cubicBezTo>
                <a:cubicBezTo>
                  <a:pt x="682313" y="3049708"/>
                  <a:pt x="722437" y="3012066"/>
                  <a:pt x="677334" y="3049651"/>
                </a:cubicBezTo>
                <a:cubicBezTo>
                  <a:pt x="665356" y="3059632"/>
                  <a:pt x="641054" y="3084307"/>
                  <a:pt x="635000" y="3100451"/>
                </a:cubicBezTo>
                <a:cubicBezTo>
                  <a:pt x="629947" y="3113925"/>
                  <a:pt x="631587" y="3129310"/>
                  <a:pt x="626534" y="3142784"/>
                </a:cubicBezTo>
                <a:cubicBezTo>
                  <a:pt x="622961" y="3152312"/>
                  <a:pt x="614151" y="3159082"/>
                  <a:pt x="609600" y="3168184"/>
                </a:cubicBezTo>
                <a:cubicBezTo>
                  <a:pt x="605609" y="3176166"/>
                  <a:pt x="603956" y="3185117"/>
                  <a:pt x="601134" y="3193584"/>
                </a:cubicBezTo>
                <a:cubicBezTo>
                  <a:pt x="589845" y="3196406"/>
                  <a:pt x="578787" y="3203697"/>
                  <a:pt x="567267" y="3202051"/>
                </a:cubicBezTo>
                <a:cubicBezTo>
                  <a:pt x="554805" y="3200271"/>
                  <a:pt x="533702" y="3176953"/>
                  <a:pt x="524934" y="3168184"/>
                </a:cubicBezTo>
                <a:cubicBezTo>
                  <a:pt x="515940" y="3165186"/>
                  <a:pt x="509441" y="3163086"/>
                  <a:pt x="504840" y="3161637"/>
                </a:cubicBezTo>
                <a:lnTo>
                  <a:pt x="496213" y="3159024"/>
                </a:lnTo>
                <a:lnTo>
                  <a:pt x="498576" y="3159566"/>
                </a:lnTo>
                <a:cubicBezTo>
                  <a:pt x="504251" y="3160572"/>
                  <a:pt x="511655" y="3160217"/>
                  <a:pt x="482600" y="3142784"/>
                </a:cubicBezTo>
                <a:cubicBezTo>
                  <a:pt x="474947" y="3138192"/>
                  <a:pt x="464949" y="3138746"/>
                  <a:pt x="457200" y="3134318"/>
                </a:cubicBezTo>
                <a:cubicBezTo>
                  <a:pt x="444948" y="3127317"/>
                  <a:pt x="434623" y="3117385"/>
                  <a:pt x="423334" y="3108918"/>
                </a:cubicBezTo>
                <a:cubicBezTo>
                  <a:pt x="414867" y="3106096"/>
                  <a:pt x="405587" y="3105043"/>
                  <a:pt x="397934" y="3100451"/>
                </a:cubicBezTo>
                <a:cubicBezTo>
                  <a:pt x="384527" y="3092407"/>
                  <a:pt x="371760" y="3069657"/>
                  <a:pt x="364067" y="3058118"/>
                </a:cubicBezTo>
                <a:cubicBezTo>
                  <a:pt x="343356" y="3027051"/>
                  <a:pt x="333080" y="3011921"/>
                  <a:pt x="328502" y="3005277"/>
                </a:cubicBezTo>
                <a:lnTo>
                  <a:pt x="327203" y="3003430"/>
                </a:lnTo>
                <a:lnTo>
                  <a:pt x="331520" y="3007646"/>
                </a:lnTo>
                <a:cubicBezTo>
                  <a:pt x="330790" y="3005146"/>
                  <a:pt x="326284" y="2996231"/>
                  <a:pt x="313267" y="2973451"/>
                </a:cubicBezTo>
                <a:cubicBezTo>
                  <a:pt x="308219" y="2964616"/>
                  <a:pt x="300885" y="2957152"/>
                  <a:pt x="296334" y="2948051"/>
                </a:cubicBezTo>
                <a:cubicBezTo>
                  <a:pt x="287655" y="2930694"/>
                  <a:pt x="282621" y="2896421"/>
                  <a:pt x="279400" y="2880318"/>
                </a:cubicBezTo>
                <a:cubicBezTo>
                  <a:pt x="273756" y="2871851"/>
                  <a:pt x="267018" y="2864019"/>
                  <a:pt x="262467" y="2854918"/>
                </a:cubicBezTo>
                <a:cubicBezTo>
                  <a:pt x="255277" y="2840538"/>
                  <a:pt x="256910" y="2819198"/>
                  <a:pt x="237067" y="2812584"/>
                </a:cubicBezTo>
                <a:cubicBezTo>
                  <a:pt x="218135" y="2806273"/>
                  <a:pt x="197556" y="2806940"/>
                  <a:pt x="177800" y="2804118"/>
                </a:cubicBezTo>
                <a:lnTo>
                  <a:pt x="152400" y="2812584"/>
                </a:lnTo>
                <a:lnTo>
                  <a:pt x="127000" y="2821051"/>
                </a:lnTo>
                <a:cubicBezTo>
                  <a:pt x="68627" y="2840509"/>
                  <a:pt x="88821" y="2825362"/>
                  <a:pt x="59267" y="2854918"/>
                </a:cubicBezTo>
                <a:cubicBezTo>
                  <a:pt x="50800" y="2857740"/>
                  <a:pt x="41293" y="2858434"/>
                  <a:pt x="33867" y="2863384"/>
                </a:cubicBezTo>
                <a:cubicBezTo>
                  <a:pt x="17572" y="2874247"/>
                  <a:pt x="10144" y="2883830"/>
                  <a:pt x="5213" y="2895431"/>
                </a:cubicBezTo>
                <a:lnTo>
                  <a:pt x="0" y="2912257"/>
                </a:lnTo>
                <a:close/>
              </a:path>
            </a:pathLst>
          </a:custGeom>
          <a:solidFill>
            <a:srgbClr val="D549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6" name="任意多边形 4"/>
          <p:cNvSpPr/>
          <p:nvPr/>
        </p:nvSpPr>
        <p:spPr>
          <a:xfrm>
            <a:off x="3820018" y="5157238"/>
            <a:ext cx="1954087" cy="604024"/>
          </a:xfrm>
          <a:custGeom>
            <a:avLst/>
            <a:gdLst>
              <a:gd name="connsiteX0" fmla="*/ 495242 w 1638688"/>
              <a:gd name="connsiteY0" fmla="*/ 463800 h 507288"/>
              <a:gd name="connsiteX1" fmla="*/ 496136 w 1638688"/>
              <a:gd name="connsiteY1" fmla="*/ 463999 h 507288"/>
              <a:gd name="connsiteX2" fmla="*/ 496213 w 1638688"/>
              <a:gd name="connsiteY2" fmla="*/ 464022 h 507288"/>
              <a:gd name="connsiteX3" fmla="*/ 325316 w 1638688"/>
              <a:gd name="connsiteY3" fmla="*/ 305743 h 507288"/>
              <a:gd name="connsiteX4" fmla="*/ 327203 w 1638688"/>
              <a:gd name="connsiteY4" fmla="*/ 308428 h 507288"/>
              <a:gd name="connsiteX5" fmla="*/ 327126 w 1638688"/>
              <a:gd name="connsiteY5" fmla="*/ 308352 h 507288"/>
              <a:gd name="connsiteX6" fmla="*/ 325316 w 1638688"/>
              <a:gd name="connsiteY6" fmla="*/ 305743 h 507288"/>
              <a:gd name="connsiteX7" fmla="*/ 177800 w 1638688"/>
              <a:gd name="connsiteY7" fmla="*/ 0 h 507288"/>
              <a:gd name="connsiteX8" fmla="*/ 237067 w 1638688"/>
              <a:gd name="connsiteY8" fmla="*/ 8466 h 507288"/>
              <a:gd name="connsiteX9" fmla="*/ 262467 w 1638688"/>
              <a:gd name="connsiteY9" fmla="*/ 50800 h 507288"/>
              <a:gd name="connsiteX10" fmla="*/ 279400 w 1638688"/>
              <a:gd name="connsiteY10" fmla="*/ 76200 h 507288"/>
              <a:gd name="connsiteX11" fmla="*/ 296334 w 1638688"/>
              <a:gd name="connsiteY11" fmla="*/ 143933 h 507288"/>
              <a:gd name="connsiteX12" fmla="*/ 313267 w 1638688"/>
              <a:gd name="connsiteY12" fmla="*/ 169333 h 507288"/>
              <a:gd name="connsiteX13" fmla="*/ 331520 w 1638688"/>
              <a:gd name="connsiteY13" fmla="*/ 203528 h 507288"/>
              <a:gd name="connsiteX14" fmla="*/ 327203 w 1638688"/>
              <a:gd name="connsiteY14" fmla="*/ 199312 h 507288"/>
              <a:gd name="connsiteX15" fmla="*/ 325316 w 1638688"/>
              <a:gd name="connsiteY15" fmla="*/ 196627 h 507288"/>
              <a:gd name="connsiteX16" fmla="*/ 327126 w 1638688"/>
              <a:gd name="connsiteY16" fmla="*/ 199236 h 507288"/>
              <a:gd name="connsiteX17" fmla="*/ 327203 w 1638688"/>
              <a:gd name="connsiteY17" fmla="*/ 199312 h 507288"/>
              <a:gd name="connsiteX18" fmla="*/ 328502 w 1638688"/>
              <a:gd name="connsiteY18" fmla="*/ 201159 h 507288"/>
              <a:gd name="connsiteX19" fmla="*/ 364067 w 1638688"/>
              <a:gd name="connsiteY19" fmla="*/ 254000 h 507288"/>
              <a:gd name="connsiteX20" fmla="*/ 397934 w 1638688"/>
              <a:gd name="connsiteY20" fmla="*/ 296333 h 507288"/>
              <a:gd name="connsiteX21" fmla="*/ 423334 w 1638688"/>
              <a:gd name="connsiteY21" fmla="*/ 304800 h 507288"/>
              <a:gd name="connsiteX22" fmla="*/ 457200 w 1638688"/>
              <a:gd name="connsiteY22" fmla="*/ 330200 h 507288"/>
              <a:gd name="connsiteX23" fmla="*/ 482600 w 1638688"/>
              <a:gd name="connsiteY23" fmla="*/ 338666 h 507288"/>
              <a:gd name="connsiteX24" fmla="*/ 498576 w 1638688"/>
              <a:gd name="connsiteY24" fmla="*/ 355448 h 507288"/>
              <a:gd name="connsiteX25" fmla="*/ 496213 w 1638688"/>
              <a:gd name="connsiteY25" fmla="*/ 354906 h 507288"/>
              <a:gd name="connsiteX26" fmla="*/ 496136 w 1638688"/>
              <a:gd name="connsiteY26" fmla="*/ 354883 h 507288"/>
              <a:gd name="connsiteX27" fmla="*/ 495242 w 1638688"/>
              <a:gd name="connsiteY27" fmla="*/ 354684 h 507288"/>
              <a:gd name="connsiteX28" fmla="*/ 496213 w 1638688"/>
              <a:gd name="connsiteY28" fmla="*/ 354906 h 507288"/>
              <a:gd name="connsiteX29" fmla="*/ 504840 w 1638688"/>
              <a:gd name="connsiteY29" fmla="*/ 357519 h 507288"/>
              <a:gd name="connsiteX30" fmla="*/ 524934 w 1638688"/>
              <a:gd name="connsiteY30" fmla="*/ 364066 h 507288"/>
              <a:gd name="connsiteX31" fmla="*/ 567267 w 1638688"/>
              <a:gd name="connsiteY31" fmla="*/ 397933 h 507288"/>
              <a:gd name="connsiteX32" fmla="*/ 601134 w 1638688"/>
              <a:gd name="connsiteY32" fmla="*/ 389466 h 507288"/>
              <a:gd name="connsiteX33" fmla="*/ 609600 w 1638688"/>
              <a:gd name="connsiteY33" fmla="*/ 364066 h 507288"/>
              <a:gd name="connsiteX34" fmla="*/ 626534 w 1638688"/>
              <a:gd name="connsiteY34" fmla="*/ 338666 h 507288"/>
              <a:gd name="connsiteX35" fmla="*/ 635000 w 1638688"/>
              <a:gd name="connsiteY35" fmla="*/ 296333 h 507288"/>
              <a:gd name="connsiteX36" fmla="*/ 677334 w 1638688"/>
              <a:gd name="connsiteY36" fmla="*/ 245533 h 507288"/>
              <a:gd name="connsiteX37" fmla="*/ 728134 w 1638688"/>
              <a:gd name="connsiteY37" fmla="*/ 220133 h 507288"/>
              <a:gd name="connsiteX38" fmla="*/ 778934 w 1638688"/>
              <a:gd name="connsiteY38" fmla="*/ 186266 h 507288"/>
              <a:gd name="connsiteX39" fmla="*/ 821267 w 1638688"/>
              <a:gd name="connsiteY39" fmla="*/ 135466 h 507288"/>
              <a:gd name="connsiteX40" fmla="*/ 838200 w 1638688"/>
              <a:gd name="connsiteY40" fmla="*/ 110066 h 507288"/>
              <a:gd name="connsiteX41" fmla="*/ 880534 w 1638688"/>
              <a:gd name="connsiteY41" fmla="*/ 76200 h 507288"/>
              <a:gd name="connsiteX42" fmla="*/ 956734 w 1638688"/>
              <a:gd name="connsiteY42" fmla="*/ 50800 h 507288"/>
              <a:gd name="connsiteX43" fmla="*/ 982134 w 1638688"/>
              <a:gd name="connsiteY43" fmla="*/ 42333 h 507288"/>
              <a:gd name="connsiteX44" fmla="*/ 1032934 w 1638688"/>
              <a:gd name="connsiteY44" fmla="*/ 50800 h 507288"/>
              <a:gd name="connsiteX45" fmla="*/ 1041400 w 1638688"/>
              <a:gd name="connsiteY45" fmla="*/ 84666 h 507288"/>
              <a:gd name="connsiteX46" fmla="*/ 1058334 w 1638688"/>
              <a:gd name="connsiteY46" fmla="*/ 101600 h 507288"/>
              <a:gd name="connsiteX47" fmla="*/ 1066800 w 1638688"/>
              <a:gd name="connsiteY47" fmla="*/ 135466 h 507288"/>
              <a:gd name="connsiteX48" fmla="*/ 1109134 w 1638688"/>
              <a:gd name="connsiteY48" fmla="*/ 169333 h 507288"/>
              <a:gd name="connsiteX49" fmla="*/ 1134534 w 1638688"/>
              <a:gd name="connsiteY49" fmla="*/ 177800 h 507288"/>
              <a:gd name="connsiteX50" fmla="*/ 1159934 w 1638688"/>
              <a:gd name="connsiteY50" fmla="*/ 194733 h 507288"/>
              <a:gd name="connsiteX51" fmla="*/ 1185334 w 1638688"/>
              <a:gd name="connsiteY51" fmla="*/ 203200 h 507288"/>
              <a:gd name="connsiteX52" fmla="*/ 1210734 w 1638688"/>
              <a:gd name="connsiteY52" fmla="*/ 220133 h 507288"/>
              <a:gd name="connsiteX53" fmla="*/ 1270000 w 1638688"/>
              <a:gd name="connsiteY53" fmla="*/ 228600 h 507288"/>
              <a:gd name="connsiteX54" fmla="*/ 1329267 w 1638688"/>
              <a:gd name="connsiteY54" fmla="*/ 245533 h 507288"/>
              <a:gd name="connsiteX55" fmla="*/ 1388534 w 1638688"/>
              <a:gd name="connsiteY55" fmla="*/ 237066 h 507288"/>
              <a:gd name="connsiteX56" fmla="*/ 1430867 w 1638688"/>
              <a:gd name="connsiteY56" fmla="*/ 186266 h 507288"/>
              <a:gd name="connsiteX57" fmla="*/ 1481667 w 1638688"/>
              <a:gd name="connsiteY57" fmla="*/ 169333 h 507288"/>
              <a:gd name="connsiteX58" fmla="*/ 1507067 w 1638688"/>
              <a:gd name="connsiteY58" fmla="*/ 160866 h 507288"/>
              <a:gd name="connsiteX59" fmla="*/ 1532467 w 1638688"/>
              <a:gd name="connsiteY59" fmla="*/ 152400 h 507288"/>
              <a:gd name="connsiteX60" fmla="*/ 1540934 w 1638688"/>
              <a:gd name="connsiteY60" fmla="*/ 127000 h 507288"/>
              <a:gd name="connsiteX61" fmla="*/ 1566334 w 1638688"/>
              <a:gd name="connsiteY61" fmla="*/ 118533 h 507288"/>
              <a:gd name="connsiteX62" fmla="*/ 1625270 w 1638688"/>
              <a:gd name="connsiteY62" fmla="*/ 138178 h 507288"/>
              <a:gd name="connsiteX63" fmla="*/ 1638688 w 1638688"/>
              <a:gd name="connsiteY63" fmla="*/ 142651 h 507288"/>
              <a:gd name="connsiteX64" fmla="*/ 1638688 w 1638688"/>
              <a:gd name="connsiteY64" fmla="*/ 251767 h 507288"/>
              <a:gd name="connsiteX65" fmla="*/ 1625270 w 1638688"/>
              <a:gd name="connsiteY65" fmla="*/ 247294 h 507288"/>
              <a:gd name="connsiteX66" fmla="*/ 1566334 w 1638688"/>
              <a:gd name="connsiteY66" fmla="*/ 227649 h 507288"/>
              <a:gd name="connsiteX67" fmla="*/ 1540934 w 1638688"/>
              <a:gd name="connsiteY67" fmla="*/ 236116 h 507288"/>
              <a:gd name="connsiteX68" fmla="*/ 1532467 w 1638688"/>
              <a:gd name="connsiteY68" fmla="*/ 261516 h 507288"/>
              <a:gd name="connsiteX69" fmla="*/ 1507067 w 1638688"/>
              <a:gd name="connsiteY69" fmla="*/ 269982 h 507288"/>
              <a:gd name="connsiteX70" fmla="*/ 1481667 w 1638688"/>
              <a:gd name="connsiteY70" fmla="*/ 278449 h 507288"/>
              <a:gd name="connsiteX71" fmla="*/ 1430867 w 1638688"/>
              <a:gd name="connsiteY71" fmla="*/ 295382 h 507288"/>
              <a:gd name="connsiteX72" fmla="*/ 1388534 w 1638688"/>
              <a:gd name="connsiteY72" fmla="*/ 346182 h 507288"/>
              <a:gd name="connsiteX73" fmla="*/ 1329267 w 1638688"/>
              <a:gd name="connsiteY73" fmla="*/ 354649 h 507288"/>
              <a:gd name="connsiteX74" fmla="*/ 1270000 w 1638688"/>
              <a:gd name="connsiteY74" fmla="*/ 337716 h 507288"/>
              <a:gd name="connsiteX75" fmla="*/ 1210734 w 1638688"/>
              <a:gd name="connsiteY75" fmla="*/ 329249 h 507288"/>
              <a:gd name="connsiteX76" fmla="*/ 1185334 w 1638688"/>
              <a:gd name="connsiteY76" fmla="*/ 312316 h 507288"/>
              <a:gd name="connsiteX77" fmla="*/ 1159934 w 1638688"/>
              <a:gd name="connsiteY77" fmla="*/ 303849 h 507288"/>
              <a:gd name="connsiteX78" fmla="*/ 1134534 w 1638688"/>
              <a:gd name="connsiteY78" fmla="*/ 286916 h 507288"/>
              <a:gd name="connsiteX79" fmla="*/ 1109134 w 1638688"/>
              <a:gd name="connsiteY79" fmla="*/ 278449 h 507288"/>
              <a:gd name="connsiteX80" fmla="*/ 1066800 w 1638688"/>
              <a:gd name="connsiteY80" fmla="*/ 244582 h 507288"/>
              <a:gd name="connsiteX81" fmla="*/ 1058334 w 1638688"/>
              <a:gd name="connsiteY81" fmla="*/ 210716 h 507288"/>
              <a:gd name="connsiteX82" fmla="*/ 1041400 w 1638688"/>
              <a:gd name="connsiteY82" fmla="*/ 193782 h 507288"/>
              <a:gd name="connsiteX83" fmla="*/ 1032934 w 1638688"/>
              <a:gd name="connsiteY83" fmla="*/ 159916 h 507288"/>
              <a:gd name="connsiteX84" fmla="*/ 982134 w 1638688"/>
              <a:gd name="connsiteY84" fmla="*/ 151449 h 507288"/>
              <a:gd name="connsiteX85" fmla="*/ 956734 w 1638688"/>
              <a:gd name="connsiteY85" fmla="*/ 159916 h 507288"/>
              <a:gd name="connsiteX86" fmla="*/ 880534 w 1638688"/>
              <a:gd name="connsiteY86" fmla="*/ 185316 h 507288"/>
              <a:gd name="connsiteX87" fmla="*/ 838200 w 1638688"/>
              <a:gd name="connsiteY87" fmla="*/ 219182 h 507288"/>
              <a:gd name="connsiteX88" fmla="*/ 821267 w 1638688"/>
              <a:gd name="connsiteY88" fmla="*/ 244582 h 507288"/>
              <a:gd name="connsiteX89" fmla="*/ 778934 w 1638688"/>
              <a:gd name="connsiteY89" fmla="*/ 295382 h 507288"/>
              <a:gd name="connsiteX90" fmla="*/ 728134 w 1638688"/>
              <a:gd name="connsiteY90" fmla="*/ 329249 h 507288"/>
              <a:gd name="connsiteX91" fmla="*/ 677334 w 1638688"/>
              <a:gd name="connsiteY91" fmla="*/ 354649 h 507288"/>
              <a:gd name="connsiteX92" fmla="*/ 635000 w 1638688"/>
              <a:gd name="connsiteY92" fmla="*/ 405449 h 507288"/>
              <a:gd name="connsiteX93" fmla="*/ 626534 w 1638688"/>
              <a:gd name="connsiteY93" fmla="*/ 447782 h 507288"/>
              <a:gd name="connsiteX94" fmla="*/ 609600 w 1638688"/>
              <a:gd name="connsiteY94" fmla="*/ 473182 h 507288"/>
              <a:gd name="connsiteX95" fmla="*/ 601134 w 1638688"/>
              <a:gd name="connsiteY95" fmla="*/ 498582 h 507288"/>
              <a:gd name="connsiteX96" fmla="*/ 567267 w 1638688"/>
              <a:gd name="connsiteY96" fmla="*/ 507049 h 507288"/>
              <a:gd name="connsiteX97" fmla="*/ 524934 w 1638688"/>
              <a:gd name="connsiteY97" fmla="*/ 473182 h 507288"/>
              <a:gd name="connsiteX98" fmla="*/ 504840 w 1638688"/>
              <a:gd name="connsiteY98" fmla="*/ 466635 h 507288"/>
              <a:gd name="connsiteX99" fmla="*/ 496213 w 1638688"/>
              <a:gd name="connsiteY99" fmla="*/ 464022 h 507288"/>
              <a:gd name="connsiteX100" fmla="*/ 498576 w 1638688"/>
              <a:gd name="connsiteY100" fmla="*/ 464564 h 507288"/>
              <a:gd name="connsiteX101" fmla="*/ 482600 w 1638688"/>
              <a:gd name="connsiteY101" fmla="*/ 447782 h 507288"/>
              <a:gd name="connsiteX102" fmla="*/ 457200 w 1638688"/>
              <a:gd name="connsiteY102" fmla="*/ 439316 h 507288"/>
              <a:gd name="connsiteX103" fmla="*/ 423334 w 1638688"/>
              <a:gd name="connsiteY103" fmla="*/ 413916 h 507288"/>
              <a:gd name="connsiteX104" fmla="*/ 397934 w 1638688"/>
              <a:gd name="connsiteY104" fmla="*/ 405449 h 507288"/>
              <a:gd name="connsiteX105" fmla="*/ 364067 w 1638688"/>
              <a:gd name="connsiteY105" fmla="*/ 363116 h 507288"/>
              <a:gd name="connsiteX106" fmla="*/ 328502 w 1638688"/>
              <a:gd name="connsiteY106" fmla="*/ 310275 h 507288"/>
              <a:gd name="connsiteX107" fmla="*/ 327203 w 1638688"/>
              <a:gd name="connsiteY107" fmla="*/ 308428 h 507288"/>
              <a:gd name="connsiteX108" fmla="*/ 331520 w 1638688"/>
              <a:gd name="connsiteY108" fmla="*/ 312644 h 507288"/>
              <a:gd name="connsiteX109" fmla="*/ 313267 w 1638688"/>
              <a:gd name="connsiteY109" fmla="*/ 278449 h 507288"/>
              <a:gd name="connsiteX110" fmla="*/ 296334 w 1638688"/>
              <a:gd name="connsiteY110" fmla="*/ 253049 h 507288"/>
              <a:gd name="connsiteX111" fmla="*/ 279400 w 1638688"/>
              <a:gd name="connsiteY111" fmla="*/ 185316 h 507288"/>
              <a:gd name="connsiteX112" fmla="*/ 262467 w 1638688"/>
              <a:gd name="connsiteY112" fmla="*/ 159916 h 507288"/>
              <a:gd name="connsiteX113" fmla="*/ 237067 w 1638688"/>
              <a:gd name="connsiteY113" fmla="*/ 117582 h 507288"/>
              <a:gd name="connsiteX114" fmla="*/ 177800 w 1638688"/>
              <a:gd name="connsiteY114" fmla="*/ 109116 h 507288"/>
              <a:gd name="connsiteX115" fmla="*/ 152400 w 1638688"/>
              <a:gd name="connsiteY115" fmla="*/ 117582 h 507288"/>
              <a:gd name="connsiteX116" fmla="*/ 127000 w 1638688"/>
              <a:gd name="connsiteY116" fmla="*/ 126049 h 507288"/>
              <a:gd name="connsiteX117" fmla="*/ 59267 w 1638688"/>
              <a:gd name="connsiteY117" fmla="*/ 159916 h 507288"/>
              <a:gd name="connsiteX118" fmla="*/ 33867 w 1638688"/>
              <a:gd name="connsiteY118" fmla="*/ 168382 h 507288"/>
              <a:gd name="connsiteX119" fmla="*/ 5213 w 1638688"/>
              <a:gd name="connsiteY119" fmla="*/ 200429 h 507288"/>
              <a:gd name="connsiteX120" fmla="*/ 0 w 1638688"/>
              <a:gd name="connsiteY120" fmla="*/ 217255 h 507288"/>
              <a:gd name="connsiteX121" fmla="*/ 0 w 1638688"/>
              <a:gd name="connsiteY121" fmla="*/ 108139 h 507288"/>
              <a:gd name="connsiteX122" fmla="*/ 5213 w 1638688"/>
              <a:gd name="connsiteY122" fmla="*/ 91313 h 507288"/>
              <a:gd name="connsiteX123" fmla="*/ 33867 w 1638688"/>
              <a:gd name="connsiteY123" fmla="*/ 59266 h 507288"/>
              <a:gd name="connsiteX124" fmla="*/ 59267 w 1638688"/>
              <a:gd name="connsiteY124" fmla="*/ 50800 h 507288"/>
              <a:gd name="connsiteX125" fmla="*/ 127000 w 1638688"/>
              <a:gd name="connsiteY125" fmla="*/ 16933 h 507288"/>
              <a:gd name="connsiteX126" fmla="*/ 152400 w 1638688"/>
              <a:gd name="connsiteY126" fmla="*/ 8466 h 50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1638688" h="507288">
                <a:moveTo>
                  <a:pt x="495242" y="463800"/>
                </a:moveTo>
                <a:cubicBezTo>
                  <a:pt x="494636" y="463624"/>
                  <a:pt x="494736" y="463608"/>
                  <a:pt x="496136" y="463999"/>
                </a:cubicBezTo>
                <a:lnTo>
                  <a:pt x="496213" y="464022"/>
                </a:lnTo>
                <a:close/>
                <a:moveTo>
                  <a:pt x="325316" y="305743"/>
                </a:moveTo>
                <a:lnTo>
                  <a:pt x="327203" y="308428"/>
                </a:lnTo>
                <a:lnTo>
                  <a:pt x="327126" y="308352"/>
                </a:lnTo>
                <a:cubicBezTo>
                  <a:pt x="326085" y="306913"/>
                  <a:pt x="325284" y="305733"/>
                  <a:pt x="325316" y="305743"/>
                </a:cubicBezTo>
                <a:close/>
                <a:moveTo>
                  <a:pt x="177800" y="0"/>
                </a:moveTo>
                <a:cubicBezTo>
                  <a:pt x="197556" y="2822"/>
                  <a:pt x="218135" y="2155"/>
                  <a:pt x="237067" y="8466"/>
                </a:cubicBezTo>
                <a:cubicBezTo>
                  <a:pt x="256910" y="15080"/>
                  <a:pt x="255277" y="36420"/>
                  <a:pt x="262467" y="50800"/>
                </a:cubicBezTo>
                <a:cubicBezTo>
                  <a:pt x="267018" y="59901"/>
                  <a:pt x="273756" y="67733"/>
                  <a:pt x="279400" y="76200"/>
                </a:cubicBezTo>
                <a:cubicBezTo>
                  <a:pt x="282621" y="92303"/>
                  <a:pt x="287655" y="126576"/>
                  <a:pt x="296334" y="143933"/>
                </a:cubicBezTo>
                <a:cubicBezTo>
                  <a:pt x="300885" y="153034"/>
                  <a:pt x="308219" y="160498"/>
                  <a:pt x="313267" y="169333"/>
                </a:cubicBezTo>
                <a:cubicBezTo>
                  <a:pt x="326284" y="192113"/>
                  <a:pt x="330790" y="201028"/>
                  <a:pt x="331520" y="203528"/>
                </a:cubicBezTo>
                <a:lnTo>
                  <a:pt x="327203" y="199312"/>
                </a:lnTo>
                <a:lnTo>
                  <a:pt x="325316" y="196627"/>
                </a:lnTo>
                <a:cubicBezTo>
                  <a:pt x="325284" y="196617"/>
                  <a:pt x="326085" y="197797"/>
                  <a:pt x="327126" y="199236"/>
                </a:cubicBezTo>
                <a:lnTo>
                  <a:pt x="327203" y="199312"/>
                </a:lnTo>
                <a:lnTo>
                  <a:pt x="328502" y="201159"/>
                </a:lnTo>
                <a:cubicBezTo>
                  <a:pt x="333080" y="207803"/>
                  <a:pt x="343356" y="222933"/>
                  <a:pt x="364067" y="254000"/>
                </a:cubicBezTo>
                <a:cubicBezTo>
                  <a:pt x="371760" y="265539"/>
                  <a:pt x="384527" y="288289"/>
                  <a:pt x="397934" y="296333"/>
                </a:cubicBezTo>
                <a:cubicBezTo>
                  <a:pt x="405587" y="300925"/>
                  <a:pt x="414867" y="301978"/>
                  <a:pt x="423334" y="304800"/>
                </a:cubicBezTo>
                <a:cubicBezTo>
                  <a:pt x="434623" y="313267"/>
                  <a:pt x="444948" y="323199"/>
                  <a:pt x="457200" y="330200"/>
                </a:cubicBezTo>
                <a:cubicBezTo>
                  <a:pt x="464949" y="334628"/>
                  <a:pt x="474947" y="334074"/>
                  <a:pt x="482600" y="338666"/>
                </a:cubicBezTo>
                <a:cubicBezTo>
                  <a:pt x="511655" y="356099"/>
                  <a:pt x="504251" y="356454"/>
                  <a:pt x="498576" y="355448"/>
                </a:cubicBezTo>
                <a:lnTo>
                  <a:pt x="496213" y="354906"/>
                </a:lnTo>
                <a:lnTo>
                  <a:pt x="496136" y="354883"/>
                </a:lnTo>
                <a:cubicBezTo>
                  <a:pt x="494736" y="354492"/>
                  <a:pt x="494636" y="354508"/>
                  <a:pt x="495242" y="354684"/>
                </a:cubicBezTo>
                <a:lnTo>
                  <a:pt x="496213" y="354906"/>
                </a:lnTo>
                <a:lnTo>
                  <a:pt x="504840" y="357519"/>
                </a:lnTo>
                <a:cubicBezTo>
                  <a:pt x="509441" y="358968"/>
                  <a:pt x="515940" y="361068"/>
                  <a:pt x="524934" y="364066"/>
                </a:cubicBezTo>
                <a:cubicBezTo>
                  <a:pt x="533702" y="372835"/>
                  <a:pt x="554805" y="396153"/>
                  <a:pt x="567267" y="397933"/>
                </a:cubicBezTo>
                <a:cubicBezTo>
                  <a:pt x="578787" y="399579"/>
                  <a:pt x="589845" y="392288"/>
                  <a:pt x="601134" y="389466"/>
                </a:cubicBezTo>
                <a:cubicBezTo>
                  <a:pt x="603956" y="380999"/>
                  <a:pt x="605609" y="372048"/>
                  <a:pt x="609600" y="364066"/>
                </a:cubicBezTo>
                <a:cubicBezTo>
                  <a:pt x="614151" y="354964"/>
                  <a:pt x="622961" y="348194"/>
                  <a:pt x="626534" y="338666"/>
                </a:cubicBezTo>
                <a:cubicBezTo>
                  <a:pt x="631587" y="325192"/>
                  <a:pt x="629947" y="309807"/>
                  <a:pt x="635000" y="296333"/>
                </a:cubicBezTo>
                <a:cubicBezTo>
                  <a:pt x="641054" y="280189"/>
                  <a:pt x="665356" y="255514"/>
                  <a:pt x="677334" y="245533"/>
                </a:cubicBezTo>
                <a:cubicBezTo>
                  <a:pt x="722437" y="207948"/>
                  <a:pt x="682313" y="245590"/>
                  <a:pt x="728134" y="220133"/>
                </a:cubicBezTo>
                <a:cubicBezTo>
                  <a:pt x="745924" y="210249"/>
                  <a:pt x="778934" y="186266"/>
                  <a:pt x="778934" y="186266"/>
                </a:cubicBezTo>
                <a:cubicBezTo>
                  <a:pt x="820975" y="123203"/>
                  <a:pt x="766942" y="200656"/>
                  <a:pt x="821267" y="135466"/>
                </a:cubicBezTo>
                <a:cubicBezTo>
                  <a:pt x="827781" y="127649"/>
                  <a:pt x="831843" y="118012"/>
                  <a:pt x="838200" y="110066"/>
                </a:cubicBezTo>
                <a:cubicBezTo>
                  <a:pt x="847906" y="97934"/>
                  <a:pt x="866878" y="82269"/>
                  <a:pt x="880534" y="76200"/>
                </a:cubicBezTo>
                <a:cubicBezTo>
                  <a:pt x="880559" y="76189"/>
                  <a:pt x="944021" y="55038"/>
                  <a:pt x="956734" y="50800"/>
                </a:cubicBezTo>
                <a:lnTo>
                  <a:pt x="982134" y="42333"/>
                </a:lnTo>
                <a:cubicBezTo>
                  <a:pt x="999067" y="45155"/>
                  <a:pt x="1018965" y="40822"/>
                  <a:pt x="1032934" y="50800"/>
                </a:cubicBezTo>
                <a:cubicBezTo>
                  <a:pt x="1042403" y="57563"/>
                  <a:pt x="1036196" y="74258"/>
                  <a:pt x="1041400" y="84666"/>
                </a:cubicBezTo>
                <a:cubicBezTo>
                  <a:pt x="1044970" y="91806"/>
                  <a:pt x="1052689" y="95955"/>
                  <a:pt x="1058334" y="101600"/>
                </a:cubicBezTo>
                <a:cubicBezTo>
                  <a:pt x="1061156" y="112889"/>
                  <a:pt x="1061596" y="125058"/>
                  <a:pt x="1066800" y="135466"/>
                </a:cubicBezTo>
                <a:cubicBezTo>
                  <a:pt x="1072050" y="145967"/>
                  <a:pt x="1101157" y="165344"/>
                  <a:pt x="1109134" y="169333"/>
                </a:cubicBezTo>
                <a:cubicBezTo>
                  <a:pt x="1117116" y="173324"/>
                  <a:pt x="1126552" y="173809"/>
                  <a:pt x="1134534" y="177800"/>
                </a:cubicBezTo>
                <a:cubicBezTo>
                  <a:pt x="1143635" y="182351"/>
                  <a:pt x="1150833" y="190182"/>
                  <a:pt x="1159934" y="194733"/>
                </a:cubicBezTo>
                <a:cubicBezTo>
                  <a:pt x="1167916" y="198724"/>
                  <a:pt x="1177352" y="199209"/>
                  <a:pt x="1185334" y="203200"/>
                </a:cubicBezTo>
                <a:cubicBezTo>
                  <a:pt x="1194435" y="207751"/>
                  <a:pt x="1200988" y="217209"/>
                  <a:pt x="1210734" y="220133"/>
                </a:cubicBezTo>
                <a:cubicBezTo>
                  <a:pt x="1229848" y="225867"/>
                  <a:pt x="1250366" y="225030"/>
                  <a:pt x="1270000" y="228600"/>
                </a:cubicBezTo>
                <a:cubicBezTo>
                  <a:pt x="1293396" y="232854"/>
                  <a:pt x="1307499" y="238277"/>
                  <a:pt x="1329267" y="245533"/>
                </a:cubicBezTo>
                <a:cubicBezTo>
                  <a:pt x="1349023" y="242711"/>
                  <a:pt x="1370005" y="244478"/>
                  <a:pt x="1388534" y="237066"/>
                </a:cubicBezTo>
                <a:cubicBezTo>
                  <a:pt x="1442093" y="215642"/>
                  <a:pt x="1389477" y="212135"/>
                  <a:pt x="1430867" y="186266"/>
                </a:cubicBezTo>
                <a:cubicBezTo>
                  <a:pt x="1446003" y="176806"/>
                  <a:pt x="1464734" y="174977"/>
                  <a:pt x="1481667" y="169333"/>
                </a:cubicBezTo>
                <a:lnTo>
                  <a:pt x="1507067" y="160866"/>
                </a:lnTo>
                <a:lnTo>
                  <a:pt x="1532467" y="152400"/>
                </a:lnTo>
                <a:cubicBezTo>
                  <a:pt x="1535289" y="143933"/>
                  <a:pt x="1534623" y="133311"/>
                  <a:pt x="1540934" y="127000"/>
                </a:cubicBezTo>
                <a:cubicBezTo>
                  <a:pt x="1547245" y="120689"/>
                  <a:pt x="1557464" y="117548"/>
                  <a:pt x="1566334" y="118533"/>
                </a:cubicBezTo>
                <a:cubicBezTo>
                  <a:pt x="1566338" y="118534"/>
                  <a:pt x="1602054" y="130439"/>
                  <a:pt x="1625270" y="138178"/>
                </a:cubicBezTo>
                <a:lnTo>
                  <a:pt x="1638688" y="142651"/>
                </a:lnTo>
                <a:lnTo>
                  <a:pt x="1638688" y="251767"/>
                </a:lnTo>
                <a:lnTo>
                  <a:pt x="1625270" y="247294"/>
                </a:lnTo>
                <a:cubicBezTo>
                  <a:pt x="1602054" y="239555"/>
                  <a:pt x="1566338" y="227650"/>
                  <a:pt x="1566334" y="227649"/>
                </a:cubicBezTo>
                <a:cubicBezTo>
                  <a:pt x="1557464" y="226664"/>
                  <a:pt x="1547245" y="229805"/>
                  <a:pt x="1540934" y="236116"/>
                </a:cubicBezTo>
                <a:cubicBezTo>
                  <a:pt x="1534623" y="242427"/>
                  <a:pt x="1535289" y="253049"/>
                  <a:pt x="1532467" y="261516"/>
                </a:cubicBezTo>
                <a:lnTo>
                  <a:pt x="1507067" y="269982"/>
                </a:lnTo>
                <a:lnTo>
                  <a:pt x="1481667" y="278449"/>
                </a:lnTo>
                <a:cubicBezTo>
                  <a:pt x="1464734" y="284093"/>
                  <a:pt x="1446003" y="285922"/>
                  <a:pt x="1430867" y="295382"/>
                </a:cubicBezTo>
                <a:cubicBezTo>
                  <a:pt x="1389477" y="321251"/>
                  <a:pt x="1442093" y="324758"/>
                  <a:pt x="1388534" y="346182"/>
                </a:cubicBezTo>
                <a:cubicBezTo>
                  <a:pt x="1370005" y="353594"/>
                  <a:pt x="1349023" y="351827"/>
                  <a:pt x="1329267" y="354649"/>
                </a:cubicBezTo>
                <a:cubicBezTo>
                  <a:pt x="1307499" y="347393"/>
                  <a:pt x="1293396" y="341970"/>
                  <a:pt x="1270000" y="337716"/>
                </a:cubicBezTo>
                <a:cubicBezTo>
                  <a:pt x="1250366" y="334146"/>
                  <a:pt x="1229848" y="334983"/>
                  <a:pt x="1210734" y="329249"/>
                </a:cubicBezTo>
                <a:cubicBezTo>
                  <a:pt x="1200988" y="326325"/>
                  <a:pt x="1194435" y="316867"/>
                  <a:pt x="1185334" y="312316"/>
                </a:cubicBezTo>
                <a:cubicBezTo>
                  <a:pt x="1177352" y="308325"/>
                  <a:pt x="1167916" y="307840"/>
                  <a:pt x="1159934" y="303849"/>
                </a:cubicBezTo>
                <a:cubicBezTo>
                  <a:pt x="1150833" y="299298"/>
                  <a:pt x="1143635" y="291467"/>
                  <a:pt x="1134534" y="286916"/>
                </a:cubicBezTo>
                <a:cubicBezTo>
                  <a:pt x="1126552" y="282925"/>
                  <a:pt x="1117116" y="282440"/>
                  <a:pt x="1109134" y="278449"/>
                </a:cubicBezTo>
                <a:cubicBezTo>
                  <a:pt x="1101157" y="274460"/>
                  <a:pt x="1072050" y="255083"/>
                  <a:pt x="1066800" y="244582"/>
                </a:cubicBezTo>
                <a:cubicBezTo>
                  <a:pt x="1061596" y="234174"/>
                  <a:pt x="1061156" y="222005"/>
                  <a:pt x="1058334" y="210716"/>
                </a:cubicBezTo>
                <a:cubicBezTo>
                  <a:pt x="1052689" y="205071"/>
                  <a:pt x="1044970" y="200922"/>
                  <a:pt x="1041400" y="193782"/>
                </a:cubicBezTo>
                <a:cubicBezTo>
                  <a:pt x="1036196" y="183374"/>
                  <a:pt x="1042403" y="166679"/>
                  <a:pt x="1032934" y="159916"/>
                </a:cubicBezTo>
                <a:cubicBezTo>
                  <a:pt x="1018965" y="149938"/>
                  <a:pt x="999067" y="154271"/>
                  <a:pt x="982134" y="151449"/>
                </a:cubicBezTo>
                <a:lnTo>
                  <a:pt x="956734" y="159916"/>
                </a:lnTo>
                <a:cubicBezTo>
                  <a:pt x="944021" y="164154"/>
                  <a:pt x="880559" y="185305"/>
                  <a:pt x="880534" y="185316"/>
                </a:cubicBezTo>
                <a:cubicBezTo>
                  <a:pt x="866878" y="191385"/>
                  <a:pt x="847906" y="207050"/>
                  <a:pt x="838200" y="219182"/>
                </a:cubicBezTo>
                <a:cubicBezTo>
                  <a:pt x="831843" y="227128"/>
                  <a:pt x="827781" y="236765"/>
                  <a:pt x="821267" y="244582"/>
                </a:cubicBezTo>
                <a:cubicBezTo>
                  <a:pt x="766942" y="309772"/>
                  <a:pt x="820975" y="232319"/>
                  <a:pt x="778934" y="295382"/>
                </a:cubicBezTo>
                <a:cubicBezTo>
                  <a:pt x="778934" y="295382"/>
                  <a:pt x="745924" y="319365"/>
                  <a:pt x="728134" y="329249"/>
                </a:cubicBezTo>
                <a:cubicBezTo>
                  <a:pt x="682313" y="354706"/>
                  <a:pt x="722437" y="317064"/>
                  <a:pt x="677334" y="354649"/>
                </a:cubicBezTo>
                <a:cubicBezTo>
                  <a:pt x="665356" y="364630"/>
                  <a:pt x="641054" y="389305"/>
                  <a:pt x="635000" y="405449"/>
                </a:cubicBezTo>
                <a:cubicBezTo>
                  <a:pt x="629947" y="418923"/>
                  <a:pt x="631587" y="434308"/>
                  <a:pt x="626534" y="447782"/>
                </a:cubicBezTo>
                <a:cubicBezTo>
                  <a:pt x="622961" y="457310"/>
                  <a:pt x="614151" y="464080"/>
                  <a:pt x="609600" y="473182"/>
                </a:cubicBezTo>
                <a:cubicBezTo>
                  <a:pt x="605609" y="481164"/>
                  <a:pt x="603956" y="490115"/>
                  <a:pt x="601134" y="498582"/>
                </a:cubicBezTo>
                <a:cubicBezTo>
                  <a:pt x="589845" y="501404"/>
                  <a:pt x="578787" y="508695"/>
                  <a:pt x="567267" y="507049"/>
                </a:cubicBezTo>
                <a:cubicBezTo>
                  <a:pt x="554805" y="505269"/>
                  <a:pt x="533702" y="481951"/>
                  <a:pt x="524934" y="473182"/>
                </a:cubicBezTo>
                <a:cubicBezTo>
                  <a:pt x="515940" y="470184"/>
                  <a:pt x="509441" y="468084"/>
                  <a:pt x="504840" y="466635"/>
                </a:cubicBezTo>
                <a:lnTo>
                  <a:pt x="496213" y="464022"/>
                </a:lnTo>
                <a:lnTo>
                  <a:pt x="498576" y="464564"/>
                </a:lnTo>
                <a:cubicBezTo>
                  <a:pt x="504251" y="465570"/>
                  <a:pt x="511655" y="465215"/>
                  <a:pt x="482600" y="447782"/>
                </a:cubicBezTo>
                <a:cubicBezTo>
                  <a:pt x="474947" y="443190"/>
                  <a:pt x="464949" y="443744"/>
                  <a:pt x="457200" y="439316"/>
                </a:cubicBezTo>
                <a:cubicBezTo>
                  <a:pt x="444948" y="432315"/>
                  <a:pt x="434623" y="422383"/>
                  <a:pt x="423334" y="413916"/>
                </a:cubicBezTo>
                <a:cubicBezTo>
                  <a:pt x="414867" y="411094"/>
                  <a:pt x="405587" y="410041"/>
                  <a:pt x="397934" y="405449"/>
                </a:cubicBezTo>
                <a:cubicBezTo>
                  <a:pt x="384527" y="397405"/>
                  <a:pt x="371760" y="374655"/>
                  <a:pt x="364067" y="363116"/>
                </a:cubicBezTo>
                <a:cubicBezTo>
                  <a:pt x="343356" y="332049"/>
                  <a:pt x="333080" y="316919"/>
                  <a:pt x="328502" y="310275"/>
                </a:cubicBezTo>
                <a:lnTo>
                  <a:pt x="327203" y="308428"/>
                </a:lnTo>
                <a:lnTo>
                  <a:pt x="331520" y="312644"/>
                </a:lnTo>
                <a:cubicBezTo>
                  <a:pt x="330790" y="310144"/>
                  <a:pt x="326284" y="301229"/>
                  <a:pt x="313267" y="278449"/>
                </a:cubicBezTo>
                <a:cubicBezTo>
                  <a:pt x="308219" y="269614"/>
                  <a:pt x="300885" y="262150"/>
                  <a:pt x="296334" y="253049"/>
                </a:cubicBezTo>
                <a:cubicBezTo>
                  <a:pt x="287655" y="235692"/>
                  <a:pt x="282621" y="201419"/>
                  <a:pt x="279400" y="185316"/>
                </a:cubicBezTo>
                <a:cubicBezTo>
                  <a:pt x="273756" y="176849"/>
                  <a:pt x="267018" y="169017"/>
                  <a:pt x="262467" y="159916"/>
                </a:cubicBezTo>
                <a:cubicBezTo>
                  <a:pt x="255277" y="145536"/>
                  <a:pt x="256910" y="124196"/>
                  <a:pt x="237067" y="117582"/>
                </a:cubicBezTo>
                <a:cubicBezTo>
                  <a:pt x="218135" y="111271"/>
                  <a:pt x="197556" y="111938"/>
                  <a:pt x="177800" y="109116"/>
                </a:cubicBezTo>
                <a:lnTo>
                  <a:pt x="152400" y="117582"/>
                </a:lnTo>
                <a:lnTo>
                  <a:pt x="127000" y="126049"/>
                </a:lnTo>
                <a:cubicBezTo>
                  <a:pt x="68627" y="145507"/>
                  <a:pt x="88821" y="130360"/>
                  <a:pt x="59267" y="159916"/>
                </a:cubicBezTo>
                <a:cubicBezTo>
                  <a:pt x="50800" y="162738"/>
                  <a:pt x="41293" y="163432"/>
                  <a:pt x="33867" y="168382"/>
                </a:cubicBezTo>
                <a:cubicBezTo>
                  <a:pt x="17572" y="179245"/>
                  <a:pt x="10144" y="188828"/>
                  <a:pt x="5213" y="200429"/>
                </a:cubicBezTo>
                <a:lnTo>
                  <a:pt x="0" y="217255"/>
                </a:lnTo>
                <a:lnTo>
                  <a:pt x="0" y="108139"/>
                </a:lnTo>
                <a:lnTo>
                  <a:pt x="5213" y="91313"/>
                </a:lnTo>
                <a:cubicBezTo>
                  <a:pt x="10144" y="79712"/>
                  <a:pt x="17572" y="70129"/>
                  <a:pt x="33867" y="59266"/>
                </a:cubicBezTo>
                <a:cubicBezTo>
                  <a:pt x="41293" y="54316"/>
                  <a:pt x="50800" y="53622"/>
                  <a:pt x="59267" y="50800"/>
                </a:cubicBezTo>
                <a:cubicBezTo>
                  <a:pt x="88821" y="21244"/>
                  <a:pt x="68627" y="36391"/>
                  <a:pt x="127000" y="16933"/>
                </a:cubicBezTo>
                <a:lnTo>
                  <a:pt x="152400" y="846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7" name="任意多边形 5"/>
          <p:cNvSpPr/>
          <p:nvPr/>
        </p:nvSpPr>
        <p:spPr>
          <a:xfrm>
            <a:off x="6470912" y="1942085"/>
            <a:ext cx="1954087" cy="3819179"/>
          </a:xfrm>
          <a:custGeom>
            <a:avLst/>
            <a:gdLst>
              <a:gd name="connsiteX0" fmla="*/ 495242 w 1638688"/>
              <a:gd name="connsiteY0" fmla="*/ 3158802 h 3202290"/>
              <a:gd name="connsiteX1" fmla="*/ 496136 w 1638688"/>
              <a:gd name="connsiteY1" fmla="*/ 3159001 h 3202290"/>
              <a:gd name="connsiteX2" fmla="*/ 496213 w 1638688"/>
              <a:gd name="connsiteY2" fmla="*/ 3159024 h 3202290"/>
              <a:gd name="connsiteX3" fmla="*/ 325316 w 1638688"/>
              <a:gd name="connsiteY3" fmla="*/ 3000745 h 3202290"/>
              <a:gd name="connsiteX4" fmla="*/ 327203 w 1638688"/>
              <a:gd name="connsiteY4" fmla="*/ 3003430 h 3202290"/>
              <a:gd name="connsiteX5" fmla="*/ 327126 w 1638688"/>
              <a:gd name="connsiteY5" fmla="*/ 3003354 h 3202290"/>
              <a:gd name="connsiteX6" fmla="*/ 325316 w 1638688"/>
              <a:gd name="connsiteY6" fmla="*/ 3000745 h 3202290"/>
              <a:gd name="connsiteX7" fmla="*/ 0 w 1638688"/>
              <a:gd name="connsiteY7" fmla="*/ 0 h 3202290"/>
              <a:gd name="connsiteX8" fmla="*/ 1638688 w 1638688"/>
              <a:gd name="connsiteY8" fmla="*/ 0 h 3202290"/>
              <a:gd name="connsiteX9" fmla="*/ 1638688 w 1638688"/>
              <a:gd name="connsiteY9" fmla="*/ 2946769 h 3202290"/>
              <a:gd name="connsiteX10" fmla="*/ 1625270 w 1638688"/>
              <a:gd name="connsiteY10" fmla="*/ 2942296 h 3202290"/>
              <a:gd name="connsiteX11" fmla="*/ 1566334 w 1638688"/>
              <a:gd name="connsiteY11" fmla="*/ 2922651 h 3202290"/>
              <a:gd name="connsiteX12" fmla="*/ 1540934 w 1638688"/>
              <a:gd name="connsiteY12" fmla="*/ 2931118 h 3202290"/>
              <a:gd name="connsiteX13" fmla="*/ 1532467 w 1638688"/>
              <a:gd name="connsiteY13" fmla="*/ 2956518 h 3202290"/>
              <a:gd name="connsiteX14" fmla="*/ 1507067 w 1638688"/>
              <a:gd name="connsiteY14" fmla="*/ 2964984 h 3202290"/>
              <a:gd name="connsiteX15" fmla="*/ 1481667 w 1638688"/>
              <a:gd name="connsiteY15" fmla="*/ 2973451 h 3202290"/>
              <a:gd name="connsiteX16" fmla="*/ 1430867 w 1638688"/>
              <a:gd name="connsiteY16" fmla="*/ 2990384 h 3202290"/>
              <a:gd name="connsiteX17" fmla="*/ 1388534 w 1638688"/>
              <a:gd name="connsiteY17" fmla="*/ 3041184 h 3202290"/>
              <a:gd name="connsiteX18" fmla="*/ 1329267 w 1638688"/>
              <a:gd name="connsiteY18" fmla="*/ 3049651 h 3202290"/>
              <a:gd name="connsiteX19" fmla="*/ 1270000 w 1638688"/>
              <a:gd name="connsiteY19" fmla="*/ 3032718 h 3202290"/>
              <a:gd name="connsiteX20" fmla="*/ 1210734 w 1638688"/>
              <a:gd name="connsiteY20" fmla="*/ 3024251 h 3202290"/>
              <a:gd name="connsiteX21" fmla="*/ 1185334 w 1638688"/>
              <a:gd name="connsiteY21" fmla="*/ 3007318 h 3202290"/>
              <a:gd name="connsiteX22" fmla="*/ 1159934 w 1638688"/>
              <a:gd name="connsiteY22" fmla="*/ 2998851 h 3202290"/>
              <a:gd name="connsiteX23" fmla="*/ 1134534 w 1638688"/>
              <a:gd name="connsiteY23" fmla="*/ 2981918 h 3202290"/>
              <a:gd name="connsiteX24" fmla="*/ 1109134 w 1638688"/>
              <a:gd name="connsiteY24" fmla="*/ 2973451 h 3202290"/>
              <a:gd name="connsiteX25" fmla="*/ 1066800 w 1638688"/>
              <a:gd name="connsiteY25" fmla="*/ 2939584 h 3202290"/>
              <a:gd name="connsiteX26" fmla="*/ 1058334 w 1638688"/>
              <a:gd name="connsiteY26" fmla="*/ 2905718 h 3202290"/>
              <a:gd name="connsiteX27" fmla="*/ 1041400 w 1638688"/>
              <a:gd name="connsiteY27" fmla="*/ 2888784 h 3202290"/>
              <a:gd name="connsiteX28" fmla="*/ 1032934 w 1638688"/>
              <a:gd name="connsiteY28" fmla="*/ 2854918 h 3202290"/>
              <a:gd name="connsiteX29" fmla="*/ 982134 w 1638688"/>
              <a:gd name="connsiteY29" fmla="*/ 2846451 h 3202290"/>
              <a:gd name="connsiteX30" fmla="*/ 956734 w 1638688"/>
              <a:gd name="connsiteY30" fmla="*/ 2854918 h 3202290"/>
              <a:gd name="connsiteX31" fmla="*/ 880534 w 1638688"/>
              <a:gd name="connsiteY31" fmla="*/ 2880318 h 3202290"/>
              <a:gd name="connsiteX32" fmla="*/ 838200 w 1638688"/>
              <a:gd name="connsiteY32" fmla="*/ 2914184 h 3202290"/>
              <a:gd name="connsiteX33" fmla="*/ 821267 w 1638688"/>
              <a:gd name="connsiteY33" fmla="*/ 2939584 h 3202290"/>
              <a:gd name="connsiteX34" fmla="*/ 778934 w 1638688"/>
              <a:gd name="connsiteY34" fmla="*/ 2990384 h 3202290"/>
              <a:gd name="connsiteX35" fmla="*/ 728134 w 1638688"/>
              <a:gd name="connsiteY35" fmla="*/ 3024251 h 3202290"/>
              <a:gd name="connsiteX36" fmla="*/ 677334 w 1638688"/>
              <a:gd name="connsiteY36" fmla="*/ 3049651 h 3202290"/>
              <a:gd name="connsiteX37" fmla="*/ 635000 w 1638688"/>
              <a:gd name="connsiteY37" fmla="*/ 3100451 h 3202290"/>
              <a:gd name="connsiteX38" fmla="*/ 626534 w 1638688"/>
              <a:gd name="connsiteY38" fmla="*/ 3142784 h 3202290"/>
              <a:gd name="connsiteX39" fmla="*/ 609600 w 1638688"/>
              <a:gd name="connsiteY39" fmla="*/ 3168184 h 3202290"/>
              <a:gd name="connsiteX40" fmla="*/ 601134 w 1638688"/>
              <a:gd name="connsiteY40" fmla="*/ 3193584 h 3202290"/>
              <a:gd name="connsiteX41" fmla="*/ 567267 w 1638688"/>
              <a:gd name="connsiteY41" fmla="*/ 3202051 h 3202290"/>
              <a:gd name="connsiteX42" fmla="*/ 524934 w 1638688"/>
              <a:gd name="connsiteY42" fmla="*/ 3168184 h 3202290"/>
              <a:gd name="connsiteX43" fmla="*/ 504840 w 1638688"/>
              <a:gd name="connsiteY43" fmla="*/ 3161637 h 3202290"/>
              <a:gd name="connsiteX44" fmla="*/ 496213 w 1638688"/>
              <a:gd name="connsiteY44" fmla="*/ 3159024 h 3202290"/>
              <a:gd name="connsiteX45" fmla="*/ 498576 w 1638688"/>
              <a:gd name="connsiteY45" fmla="*/ 3159566 h 3202290"/>
              <a:gd name="connsiteX46" fmla="*/ 482600 w 1638688"/>
              <a:gd name="connsiteY46" fmla="*/ 3142784 h 3202290"/>
              <a:gd name="connsiteX47" fmla="*/ 457200 w 1638688"/>
              <a:gd name="connsiteY47" fmla="*/ 3134318 h 3202290"/>
              <a:gd name="connsiteX48" fmla="*/ 423334 w 1638688"/>
              <a:gd name="connsiteY48" fmla="*/ 3108918 h 3202290"/>
              <a:gd name="connsiteX49" fmla="*/ 397934 w 1638688"/>
              <a:gd name="connsiteY49" fmla="*/ 3100451 h 3202290"/>
              <a:gd name="connsiteX50" fmla="*/ 364067 w 1638688"/>
              <a:gd name="connsiteY50" fmla="*/ 3058118 h 3202290"/>
              <a:gd name="connsiteX51" fmla="*/ 328502 w 1638688"/>
              <a:gd name="connsiteY51" fmla="*/ 3005277 h 3202290"/>
              <a:gd name="connsiteX52" fmla="*/ 327203 w 1638688"/>
              <a:gd name="connsiteY52" fmla="*/ 3003430 h 3202290"/>
              <a:gd name="connsiteX53" fmla="*/ 331520 w 1638688"/>
              <a:gd name="connsiteY53" fmla="*/ 3007646 h 3202290"/>
              <a:gd name="connsiteX54" fmla="*/ 313267 w 1638688"/>
              <a:gd name="connsiteY54" fmla="*/ 2973451 h 3202290"/>
              <a:gd name="connsiteX55" fmla="*/ 296334 w 1638688"/>
              <a:gd name="connsiteY55" fmla="*/ 2948051 h 3202290"/>
              <a:gd name="connsiteX56" fmla="*/ 279400 w 1638688"/>
              <a:gd name="connsiteY56" fmla="*/ 2880318 h 3202290"/>
              <a:gd name="connsiteX57" fmla="*/ 262467 w 1638688"/>
              <a:gd name="connsiteY57" fmla="*/ 2854918 h 3202290"/>
              <a:gd name="connsiteX58" fmla="*/ 237067 w 1638688"/>
              <a:gd name="connsiteY58" fmla="*/ 2812584 h 3202290"/>
              <a:gd name="connsiteX59" fmla="*/ 177800 w 1638688"/>
              <a:gd name="connsiteY59" fmla="*/ 2804118 h 3202290"/>
              <a:gd name="connsiteX60" fmla="*/ 152400 w 1638688"/>
              <a:gd name="connsiteY60" fmla="*/ 2812584 h 3202290"/>
              <a:gd name="connsiteX61" fmla="*/ 127000 w 1638688"/>
              <a:gd name="connsiteY61" fmla="*/ 2821051 h 3202290"/>
              <a:gd name="connsiteX62" fmla="*/ 59267 w 1638688"/>
              <a:gd name="connsiteY62" fmla="*/ 2854918 h 3202290"/>
              <a:gd name="connsiteX63" fmla="*/ 33867 w 1638688"/>
              <a:gd name="connsiteY63" fmla="*/ 2863384 h 3202290"/>
              <a:gd name="connsiteX64" fmla="*/ 5213 w 1638688"/>
              <a:gd name="connsiteY64" fmla="*/ 2895431 h 3202290"/>
              <a:gd name="connsiteX65" fmla="*/ 0 w 1638688"/>
              <a:gd name="connsiteY65" fmla="*/ 2912257 h 320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638688" h="3202290">
                <a:moveTo>
                  <a:pt x="495242" y="3158802"/>
                </a:moveTo>
                <a:cubicBezTo>
                  <a:pt x="494636" y="3158626"/>
                  <a:pt x="494736" y="3158610"/>
                  <a:pt x="496136" y="3159001"/>
                </a:cubicBezTo>
                <a:lnTo>
                  <a:pt x="496213" y="3159024"/>
                </a:lnTo>
                <a:close/>
                <a:moveTo>
                  <a:pt x="325316" y="3000745"/>
                </a:moveTo>
                <a:lnTo>
                  <a:pt x="327203" y="3003430"/>
                </a:lnTo>
                <a:lnTo>
                  <a:pt x="327126" y="3003354"/>
                </a:lnTo>
                <a:cubicBezTo>
                  <a:pt x="326085" y="3001915"/>
                  <a:pt x="325284" y="3000735"/>
                  <a:pt x="325316" y="3000745"/>
                </a:cubicBezTo>
                <a:close/>
                <a:moveTo>
                  <a:pt x="0" y="0"/>
                </a:moveTo>
                <a:lnTo>
                  <a:pt x="1638688" y="0"/>
                </a:lnTo>
                <a:lnTo>
                  <a:pt x="1638688" y="2946769"/>
                </a:lnTo>
                <a:lnTo>
                  <a:pt x="1625270" y="2942296"/>
                </a:lnTo>
                <a:cubicBezTo>
                  <a:pt x="1602054" y="2934557"/>
                  <a:pt x="1566338" y="2922652"/>
                  <a:pt x="1566334" y="2922651"/>
                </a:cubicBezTo>
                <a:cubicBezTo>
                  <a:pt x="1557464" y="2921666"/>
                  <a:pt x="1547245" y="2924807"/>
                  <a:pt x="1540934" y="2931118"/>
                </a:cubicBezTo>
                <a:cubicBezTo>
                  <a:pt x="1534623" y="2937429"/>
                  <a:pt x="1535289" y="2948051"/>
                  <a:pt x="1532467" y="2956518"/>
                </a:cubicBezTo>
                <a:lnTo>
                  <a:pt x="1507067" y="2964984"/>
                </a:lnTo>
                <a:lnTo>
                  <a:pt x="1481667" y="2973451"/>
                </a:lnTo>
                <a:cubicBezTo>
                  <a:pt x="1464734" y="2979095"/>
                  <a:pt x="1446003" y="2980924"/>
                  <a:pt x="1430867" y="2990384"/>
                </a:cubicBezTo>
                <a:cubicBezTo>
                  <a:pt x="1389477" y="3016253"/>
                  <a:pt x="1442093" y="3019760"/>
                  <a:pt x="1388534" y="3041184"/>
                </a:cubicBezTo>
                <a:cubicBezTo>
                  <a:pt x="1370005" y="3048596"/>
                  <a:pt x="1349023" y="3046829"/>
                  <a:pt x="1329267" y="3049651"/>
                </a:cubicBezTo>
                <a:cubicBezTo>
                  <a:pt x="1307499" y="3042395"/>
                  <a:pt x="1293396" y="3036972"/>
                  <a:pt x="1270000" y="3032718"/>
                </a:cubicBezTo>
                <a:cubicBezTo>
                  <a:pt x="1250366" y="3029148"/>
                  <a:pt x="1229848" y="3029985"/>
                  <a:pt x="1210734" y="3024251"/>
                </a:cubicBezTo>
                <a:cubicBezTo>
                  <a:pt x="1200988" y="3021327"/>
                  <a:pt x="1194435" y="3011869"/>
                  <a:pt x="1185334" y="3007318"/>
                </a:cubicBezTo>
                <a:cubicBezTo>
                  <a:pt x="1177352" y="3003327"/>
                  <a:pt x="1167916" y="3002842"/>
                  <a:pt x="1159934" y="2998851"/>
                </a:cubicBezTo>
                <a:cubicBezTo>
                  <a:pt x="1150833" y="2994300"/>
                  <a:pt x="1143635" y="2986469"/>
                  <a:pt x="1134534" y="2981918"/>
                </a:cubicBezTo>
                <a:cubicBezTo>
                  <a:pt x="1126552" y="2977927"/>
                  <a:pt x="1117116" y="2977442"/>
                  <a:pt x="1109134" y="2973451"/>
                </a:cubicBezTo>
                <a:cubicBezTo>
                  <a:pt x="1101157" y="2969462"/>
                  <a:pt x="1072050" y="2950085"/>
                  <a:pt x="1066800" y="2939584"/>
                </a:cubicBezTo>
                <a:cubicBezTo>
                  <a:pt x="1061596" y="2929176"/>
                  <a:pt x="1061156" y="2917007"/>
                  <a:pt x="1058334" y="2905718"/>
                </a:cubicBezTo>
                <a:cubicBezTo>
                  <a:pt x="1052689" y="2900073"/>
                  <a:pt x="1044970" y="2895924"/>
                  <a:pt x="1041400" y="2888784"/>
                </a:cubicBezTo>
                <a:cubicBezTo>
                  <a:pt x="1036196" y="2878376"/>
                  <a:pt x="1042403" y="2861681"/>
                  <a:pt x="1032934" y="2854918"/>
                </a:cubicBezTo>
                <a:cubicBezTo>
                  <a:pt x="1018965" y="2844940"/>
                  <a:pt x="999067" y="2849273"/>
                  <a:pt x="982134" y="2846451"/>
                </a:cubicBezTo>
                <a:lnTo>
                  <a:pt x="956734" y="2854918"/>
                </a:lnTo>
                <a:cubicBezTo>
                  <a:pt x="944021" y="2859156"/>
                  <a:pt x="880559" y="2880307"/>
                  <a:pt x="880534" y="2880318"/>
                </a:cubicBezTo>
                <a:cubicBezTo>
                  <a:pt x="866878" y="2886387"/>
                  <a:pt x="847906" y="2902052"/>
                  <a:pt x="838200" y="2914184"/>
                </a:cubicBezTo>
                <a:cubicBezTo>
                  <a:pt x="831843" y="2922130"/>
                  <a:pt x="827781" y="2931767"/>
                  <a:pt x="821267" y="2939584"/>
                </a:cubicBezTo>
                <a:cubicBezTo>
                  <a:pt x="766942" y="3004774"/>
                  <a:pt x="820975" y="2927321"/>
                  <a:pt x="778934" y="2990384"/>
                </a:cubicBezTo>
                <a:cubicBezTo>
                  <a:pt x="778934" y="2990384"/>
                  <a:pt x="745924" y="3014367"/>
                  <a:pt x="728134" y="3024251"/>
                </a:cubicBezTo>
                <a:cubicBezTo>
                  <a:pt x="682313" y="3049708"/>
                  <a:pt x="722437" y="3012066"/>
                  <a:pt x="677334" y="3049651"/>
                </a:cubicBezTo>
                <a:cubicBezTo>
                  <a:pt x="665356" y="3059632"/>
                  <a:pt x="641054" y="3084307"/>
                  <a:pt x="635000" y="3100451"/>
                </a:cubicBezTo>
                <a:cubicBezTo>
                  <a:pt x="629947" y="3113925"/>
                  <a:pt x="631587" y="3129310"/>
                  <a:pt x="626534" y="3142784"/>
                </a:cubicBezTo>
                <a:cubicBezTo>
                  <a:pt x="622961" y="3152312"/>
                  <a:pt x="614151" y="3159082"/>
                  <a:pt x="609600" y="3168184"/>
                </a:cubicBezTo>
                <a:cubicBezTo>
                  <a:pt x="605609" y="3176166"/>
                  <a:pt x="603956" y="3185117"/>
                  <a:pt x="601134" y="3193584"/>
                </a:cubicBezTo>
                <a:cubicBezTo>
                  <a:pt x="589845" y="3196406"/>
                  <a:pt x="578787" y="3203697"/>
                  <a:pt x="567267" y="3202051"/>
                </a:cubicBezTo>
                <a:cubicBezTo>
                  <a:pt x="554805" y="3200271"/>
                  <a:pt x="533702" y="3176953"/>
                  <a:pt x="524934" y="3168184"/>
                </a:cubicBezTo>
                <a:cubicBezTo>
                  <a:pt x="515940" y="3165186"/>
                  <a:pt x="509441" y="3163086"/>
                  <a:pt x="504840" y="3161637"/>
                </a:cubicBezTo>
                <a:lnTo>
                  <a:pt x="496213" y="3159024"/>
                </a:lnTo>
                <a:lnTo>
                  <a:pt x="498576" y="3159566"/>
                </a:lnTo>
                <a:cubicBezTo>
                  <a:pt x="504251" y="3160572"/>
                  <a:pt x="511655" y="3160217"/>
                  <a:pt x="482600" y="3142784"/>
                </a:cubicBezTo>
                <a:cubicBezTo>
                  <a:pt x="474947" y="3138192"/>
                  <a:pt x="464949" y="3138746"/>
                  <a:pt x="457200" y="3134318"/>
                </a:cubicBezTo>
                <a:cubicBezTo>
                  <a:pt x="444948" y="3127317"/>
                  <a:pt x="434623" y="3117385"/>
                  <a:pt x="423334" y="3108918"/>
                </a:cubicBezTo>
                <a:cubicBezTo>
                  <a:pt x="414867" y="3106096"/>
                  <a:pt x="405587" y="3105043"/>
                  <a:pt x="397934" y="3100451"/>
                </a:cubicBezTo>
                <a:cubicBezTo>
                  <a:pt x="384527" y="3092407"/>
                  <a:pt x="371760" y="3069657"/>
                  <a:pt x="364067" y="3058118"/>
                </a:cubicBezTo>
                <a:cubicBezTo>
                  <a:pt x="343356" y="3027051"/>
                  <a:pt x="333080" y="3011921"/>
                  <a:pt x="328502" y="3005277"/>
                </a:cubicBezTo>
                <a:lnTo>
                  <a:pt x="327203" y="3003430"/>
                </a:lnTo>
                <a:lnTo>
                  <a:pt x="331520" y="3007646"/>
                </a:lnTo>
                <a:cubicBezTo>
                  <a:pt x="330790" y="3005146"/>
                  <a:pt x="326284" y="2996231"/>
                  <a:pt x="313267" y="2973451"/>
                </a:cubicBezTo>
                <a:cubicBezTo>
                  <a:pt x="308219" y="2964616"/>
                  <a:pt x="300885" y="2957152"/>
                  <a:pt x="296334" y="2948051"/>
                </a:cubicBezTo>
                <a:cubicBezTo>
                  <a:pt x="287655" y="2930694"/>
                  <a:pt x="282621" y="2896421"/>
                  <a:pt x="279400" y="2880318"/>
                </a:cubicBezTo>
                <a:cubicBezTo>
                  <a:pt x="273756" y="2871851"/>
                  <a:pt x="267018" y="2864019"/>
                  <a:pt x="262467" y="2854918"/>
                </a:cubicBezTo>
                <a:cubicBezTo>
                  <a:pt x="255277" y="2840538"/>
                  <a:pt x="256910" y="2819198"/>
                  <a:pt x="237067" y="2812584"/>
                </a:cubicBezTo>
                <a:cubicBezTo>
                  <a:pt x="218135" y="2806273"/>
                  <a:pt x="197556" y="2806940"/>
                  <a:pt x="177800" y="2804118"/>
                </a:cubicBezTo>
                <a:lnTo>
                  <a:pt x="152400" y="2812584"/>
                </a:lnTo>
                <a:lnTo>
                  <a:pt x="127000" y="2821051"/>
                </a:lnTo>
                <a:cubicBezTo>
                  <a:pt x="68627" y="2840509"/>
                  <a:pt x="88821" y="2825362"/>
                  <a:pt x="59267" y="2854918"/>
                </a:cubicBezTo>
                <a:cubicBezTo>
                  <a:pt x="50800" y="2857740"/>
                  <a:pt x="41293" y="2858434"/>
                  <a:pt x="33867" y="2863384"/>
                </a:cubicBezTo>
                <a:cubicBezTo>
                  <a:pt x="17572" y="2874247"/>
                  <a:pt x="10144" y="2883830"/>
                  <a:pt x="5213" y="2895431"/>
                </a:cubicBezTo>
                <a:lnTo>
                  <a:pt x="0" y="2912257"/>
                </a:lnTo>
                <a:close/>
              </a:path>
            </a:pathLst>
          </a:custGeom>
          <a:solidFill>
            <a:srgbClr val="D549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9" name="任意多边形 6"/>
          <p:cNvSpPr/>
          <p:nvPr/>
        </p:nvSpPr>
        <p:spPr>
          <a:xfrm>
            <a:off x="6470912" y="5157238"/>
            <a:ext cx="1954087" cy="604024"/>
          </a:xfrm>
          <a:custGeom>
            <a:avLst/>
            <a:gdLst>
              <a:gd name="connsiteX0" fmla="*/ 495242 w 1638688"/>
              <a:gd name="connsiteY0" fmla="*/ 463800 h 507288"/>
              <a:gd name="connsiteX1" fmla="*/ 496136 w 1638688"/>
              <a:gd name="connsiteY1" fmla="*/ 463999 h 507288"/>
              <a:gd name="connsiteX2" fmla="*/ 496213 w 1638688"/>
              <a:gd name="connsiteY2" fmla="*/ 464022 h 507288"/>
              <a:gd name="connsiteX3" fmla="*/ 325316 w 1638688"/>
              <a:gd name="connsiteY3" fmla="*/ 305743 h 507288"/>
              <a:gd name="connsiteX4" fmla="*/ 327203 w 1638688"/>
              <a:gd name="connsiteY4" fmla="*/ 308428 h 507288"/>
              <a:gd name="connsiteX5" fmla="*/ 327126 w 1638688"/>
              <a:gd name="connsiteY5" fmla="*/ 308352 h 507288"/>
              <a:gd name="connsiteX6" fmla="*/ 325316 w 1638688"/>
              <a:gd name="connsiteY6" fmla="*/ 305743 h 507288"/>
              <a:gd name="connsiteX7" fmla="*/ 177800 w 1638688"/>
              <a:gd name="connsiteY7" fmla="*/ 0 h 507288"/>
              <a:gd name="connsiteX8" fmla="*/ 237067 w 1638688"/>
              <a:gd name="connsiteY8" fmla="*/ 8466 h 507288"/>
              <a:gd name="connsiteX9" fmla="*/ 262467 w 1638688"/>
              <a:gd name="connsiteY9" fmla="*/ 50800 h 507288"/>
              <a:gd name="connsiteX10" fmla="*/ 279400 w 1638688"/>
              <a:gd name="connsiteY10" fmla="*/ 76200 h 507288"/>
              <a:gd name="connsiteX11" fmla="*/ 296334 w 1638688"/>
              <a:gd name="connsiteY11" fmla="*/ 143933 h 507288"/>
              <a:gd name="connsiteX12" fmla="*/ 313267 w 1638688"/>
              <a:gd name="connsiteY12" fmla="*/ 169333 h 507288"/>
              <a:gd name="connsiteX13" fmla="*/ 331520 w 1638688"/>
              <a:gd name="connsiteY13" fmla="*/ 203528 h 507288"/>
              <a:gd name="connsiteX14" fmla="*/ 327203 w 1638688"/>
              <a:gd name="connsiteY14" fmla="*/ 199312 h 507288"/>
              <a:gd name="connsiteX15" fmla="*/ 325316 w 1638688"/>
              <a:gd name="connsiteY15" fmla="*/ 196627 h 507288"/>
              <a:gd name="connsiteX16" fmla="*/ 327126 w 1638688"/>
              <a:gd name="connsiteY16" fmla="*/ 199236 h 507288"/>
              <a:gd name="connsiteX17" fmla="*/ 327203 w 1638688"/>
              <a:gd name="connsiteY17" fmla="*/ 199312 h 507288"/>
              <a:gd name="connsiteX18" fmla="*/ 328502 w 1638688"/>
              <a:gd name="connsiteY18" fmla="*/ 201159 h 507288"/>
              <a:gd name="connsiteX19" fmla="*/ 364067 w 1638688"/>
              <a:gd name="connsiteY19" fmla="*/ 254000 h 507288"/>
              <a:gd name="connsiteX20" fmla="*/ 397934 w 1638688"/>
              <a:gd name="connsiteY20" fmla="*/ 296333 h 507288"/>
              <a:gd name="connsiteX21" fmla="*/ 423334 w 1638688"/>
              <a:gd name="connsiteY21" fmla="*/ 304800 h 507288"/>
              <a:gd name="connsiteX22" fmla="*/ 457200 w 1638688"/>
              <a:gd name="connsiteY22" fmla="*/ 330200 h 507288"/>
              <a:gd name="connsiteX23" fmla="*/ 482600 w 1638688"/>
              <a:gd name="connsiteY23" fmla="*/ 338666 h 507288"/>
              <a:gd name="connsiteX24" fmla="*/ 498576 w 1638688"/>
              <a:gd name="connsiteY24" fmla="*/ 355448 h 507288"/>
              <a:gd name="connsiteX25" fmla="*/ 496213 w 1638688"/>
              <a:gd name="connsiteY25" fmla="*/ 354906 h 507288"/>
              <a:gd name="connsiteX26" fmla="*/ 496136 w 1638688"/>
              <a:gd name="connsiteY26" fmla="*/ 354883 h 507288"/>
              <a:gd name="connsiteX27" fmla="*/ 495242 w 1638688"/>
              <a:gd name="connsiteY27" fmla="*/ 354684 h 507288"/>
              <a:gd name="connsiteX28" fmla="*/ 496213 w 1638688"/>
              <a:gd name="connsiteY28" fmla="*/ 354906 h 507288"/>
              <a:gd name="connsiteX29" fmla="*/ 504840 w 1638688"/>
              <a:gd name="connsiteY29" fmla="*/ 357519 h 507288"/>
              <a:gd name="connsiteX30" fmla="*/ 524934 w 1638688"/>
              <a:gd name="connsiteY30" fmla="*/ 364066 h 507288"/>
              <a:gd name="connsiteX31" fmla="*/ 567267 w 1638688"/>
              <a:gd name="connsiteY31" fmla="*/ 397933 h 507288"/>
              <a:gd name="connsiteX32" fmla="*/ 601134 w 1638688"/>
              <a:gd name="connsiteY32" fmla="*/ 389466 h 507288"/>
              <a:gd name="connsiteX33" fmla="*/ 609600 w 1638688"/>
              <a:gd name="connsiteY33" fmla="*/ 364066 h 507288"/>
              <a:gd name="connsiteX34" fmla="*/ 626534 w 1638688"/>
              <a:gd name="connsiteY34" fmla="*/ 338666 h 507288"/>
              <a:gd name="connsiteX35" fmla="*/ 635000 w 1638688"/>
              <a:gd name="connsiteY35" fmla="*/ 296333 h 507288"/>
              <a:gd name="connsiteX36" fmla="*/ 677334 w 1638688"/>
              <a:gd name="connsiteY36" fmla="*/ 245533 h 507288"/>
              <a:gd name="connsiteX37" fmla="*/ 728134 w 1638688"/>
              <a:gd name="connsiteY37" fmla="*/ 220133 h 507288"/>
              <a:gd name="connsiteX38" fmla="*/ 778934 w 1638688"/>
              <a:gd name="connsiteY38" fmla="*/ 186266 h 507288"/>
              <a:gd name="connsiteX39" fmla="*/ 821267 w 1638688"/>
              <a:gd name="connsiteY39" fmla="*/ 135466 h 507288"/>
              <a:gd name="connsiteX40" fmla="*/ 838200 w 1638688"/>
              <a:gd name="connsiteY40" fmla="*/ 110066 h 507288"/>
              <a:gd name="connsiteX41" fmla="*/ 880534 w 1638688"/>
              <a:gd name="connsiteY41" fmla="*/ 76200 h 507288"/>
              <a:gd name="connsiteX42" fmla="*/ 956734 w 1638688"/>
              <a:gd name="connsiteY42" fmla="*/ 50800 h 507288"/>
              <a:gd name="connsiteX43" fmla="*/ 982134 w 1638688"/>
              <a:gd name="connsiteY43" fmla="*/ 42333 h 507288"/>
              <a:gd name="connsiteX44" fmla="*/ 1032934 w 1638688"/>
              <a:gd name="connsiteY44" fmla="*/ 50800 h 507288"/>
              <a:gd name="connsiteX45" fmla="*/ 1041400 w 1638688"/>
              <a:gd name="connsiteY45" fmla="*/ 84666 h 507288"/>
              <a:gd name="connsiteX46" fmla="*/ 1058334 w 1638688"/>
              <a:gd name="connsiteY46" fmla="*/ 101600 h 507288"/>
              <a:gd name="connsiteX47" fmla="*/ 1066800 w 1638688"/>
              <a:gd name="connsiteY47" fmla="*/ 135466 h 507288"/>
              <a:gd name="connsiteX48" fmla="*/ 1109134 w 1638688"/>
              <a:gd name="connsiteY48" fmla="*/ 169333 h 507288"/>
              <a:gd name="connsiteX49" fmla="*/ 1134534 w 1638688"/>
              <a:gd name="connsiteY49" fmla="*/ 177800 h 507288"/>
              <a:gd name="connsiteX50" fmla="*/ 1159934 w 1638688"/>
              <a:gd name="connsiteY50" fmla="*/ 194733 h 507288"/>
              <a:gd name="connsiteX51" fmla="*/ 1185334 w 1638688"/>
              <a:gd name="connsiteY51" fmla="*/ 203200 h 507288"/>
              <a:gd name="connsiteX52" fmla="*/ 1210734 w 1638688"/>
              <a:gd name="connsiteY52" fmla="*/ 220133 h 507288"/>
              <a:gd name="connsiteX53" fmla="*/ 1270000 w 1638688"/>
              <a:gd name="connsiteY53" fmla="*/ 228600 h 507288"/>
              <a:gd name="connsiteX54" fmla="*/ 1329267 w 1638688"/>
              <a:gd name="connsiteY54" fmla="*/ 245533 h 507288"/>
              <a:gd name="connsiteX55" fmla="*/ 1388534 w 1638688"/>
              <a:gd name="connsiteY55" fmla="*/ 237066 h 507288"/>
              <a:gd name="connsiteX56" fmla="*/ 1430867 w 1638688"/>
              <a:gd name="connsiteY56" fmla="*/ 186266 h 507288"/>
              <a:gd name="connsiteX57" fmla="*/ 1481667 w 1638688"/>
              <a:gd name="connsiteY57" fmla="*/ 169333 h 507288"/>
              <a:gd name="connsiteX58" fmla="*/ 1507067 w 1638688"/>
              <a:gd name="connsiteY58" fmla="*/ 160866 h 507288"/>
              <a:gd name="connsiteX59" fmla="*/ 1532467 w 1638688"/>
              <a:gd name="connsiteY59" fmla="*/ 152400 h 507288"/>
              <a:gd name="connsiteX60" fmla="*/ 1540934 w 1638688"/>
              <a:gd name="connsiteY60" fmla="*/ 127000 h 507288"/>
              <a:gd name="connsiteX61" fmla="*/ 1566334 w 1638688"/>
              <a:gd name="connsiteY61" fmla="*/ 118533 h 507288"/>
              <a:gd name="connsiteX62" fmla="*/ 1625270 w 1638688"/>
              <a:gd name="connsiteY62" fmla="*/ 138178 h 507288"/>
              <a:gd name="connsiteX63" fmla="*/ 1638688 w 1638688"/>
              <a:gd name="connsiteY63" fmla="*/ 142651 h 507288"/>
              <a:gd name="connsiteX64" fmla="*/ 1638688 w 1638688"/>
              <a:gd name="connsiteY64" fmla="*/ 251767 h 507288"/>
              <a:gd name="connsiteX65" fmla="*/ 1625270 w 1638688"/>
              <a:gd name="connsiteY65" fmla="*/ 247294 h 507288"/>
              <a:gd name="connsiteX66" fmla="*/ 1566334 w 1638688"/>
              <a:gd name="connsiteY66" fmla="*/ 227649 h 507288"/>
              <a:gd name="connsiteX67" fmla="*/ 1540934 w 1638688"/>
              <a:gd name="connsiteY67" fmla="*/ 236116 h 507288"/>
              <a:gd name="connsiteX68" fmla="*/ 1532467 w 1638688"/>
              <a:gd name="connsiteY68" fmla="*/ 261516 h 507288"/>
              <a:gd name="connsiteX69" fmla="*/ 1507067 w 1638688"/>
              <a:gd name="connsiteY69" fmla="*/ 269982 h 507288"/>
              <a:gd name="connsiteX70" fmla="*/ 1481667 w 1638688"/>
              <a:gd name="connsiteY70" fmla="*/ 278449 h 507288"/>
              <a:gd name="connsiteX71" fmla="*/ 1430867 w 1638688"/>
              <a:gd name="connsiteY71" fmla="*/ 295382 h 507288"/>
              <a:gd name="connsiteX72" fmla="*/ 1388534 w 1638688"/>
              <a:gd name="connsiteY72" fmla="*/ 346182 h 507288"/>
              <a:gd name="connsiteX73" fmla="*/ 1329267 w 1638688"/>
              <a:gd name="connsiteY73" fmla="*/ 354649 h 507288"/>
              <a:gd name="connsiteX74" fmla="*/ 1270000 w 1638688"/>
              <a:gd name="connsiteY74" fmla="*/ 337716 h 507288"/>
              <a:gd name="connsiteX75" fmla="*/ 1210734 w 1638688"/>
              <a:gd name="connsiteY75" fmla="*/ 329249 h 507288"/>
              <a:gd name="connsiteX76" fmla="*/ 1185334 w 1638688"/>
              <a:gd name="connsiteY76" fmla="*/ 312316 h 507288"/>
              <a:gd name="connsiteX77" fmla="*/ 1159934 w 1638688"/>
              <a:gd name="connsiteY77" fmla="*/ 303849 h 507288"/>
              <a:gd name="connsiteX78" fmla="*/ 1134534 w 1638688"/>
              <a:gd name="connsiteY78" fmla="*/ 286916 h 507288"/>
              <a:gd name="connsiteX79" fmla="*/ 1109134 w 1638688"/>
              <a:gd name="connsiteY79" fmla="*/ 278449 h 507288"/>
              <a:gd name="connsiteX80" fmla="*/ 1066800 w 1638688"/>
              <a:gd name="connsiteY80" fmla="*/ 244582 h 507288"/>
              <a:gd name="connsiteX81" fmla="*/ 1058334 w 1638688"/>
              <a:gd name="connsiteY81" fmla="*/ 210716 h 507288"/>
              <a:gd name="connsiteX82" fmla="*/ 1041400 w 1638688"/>
              <a:gd name="connsiteY82" fmla="*/ 193782 h 507288"/>
              <a:gd name="connsiteX83" fmla="*/ 1032934 w 1638688"/>
              <a:gd name="connsiteY83" fmla="*/ 159916 h 507288"/>
              <a:gd name="connsiteX84" fmla="*/ 982134 w 1638688"/>
              <a:gd name="connsiteY84" fmla="*/ 151449 h 507288"/>
              <a:gd name="connsiteX85" fmla="*/ 956734 w 1638688"/>
              <a:gd name="connsiteY85" fmla="*/ 159916 h 507288"/>
              <a:gd name="connsiteX86" fmla="*/ 880534 w 1638688"/>
              <a:gd name="connsiteY86" fmla="*/ 185316 h 507288"/>
              <a:gd name="connsiteX87" fmla="*/ 838200 w 1638688"/>
              <a:gd name="connsiteY87" fmla="*/ 219182 h 507288"/>
              <a:gd name="connsiteX88" fmla="*/ 821267 w 1638688"/>
              <a:gd name="connsiteY88" fmla="*/ 244582 h 507288"/>
              <a:gd name="connsiteX89" fmla="*/ 778934 w 1638688"/>
              <a:gd name="connsiteY89" fmla="*/ 295382 h 507288"/>
              <a:gd name="connsiteX90" fmla="*/ 728134 w 1638688"/>
              <a:gd name="connsiteY90" fmla="*/ 329249 h 507288"/>
              <a:gd name="connsiteX91" fmla="*/ 677334 w 1638688"/>
              <a:gd name="connsiteY91" fmla="*/ 354649 h 507288"/>
              <a:gd name="connsiteX92" fmla="*/ 635000 w 1638688"/>
              <a:gd name="connsiteY92" fmla="*/ 405449 h 507288"/>
              <a:gd name="connsiteX93" fmla="*/ 626534 w 1638688"/>
              <a:gd name="connsiteY93" fmla="*/ 447782 h 507288"/>
              <a:gd name="connsiteX94" fmla="*/ 609600 w 1638688"/>
              <a:gd name="connsiteY94" fmla="*/ 473182 h 507288"/>
              <a:gd name="connsiteX95" fmla="*/ 601134 w 1638688"/>
              <a:gd name="connsiteY95" fmla="*/ 498582 h 507288"/>
              <a:gd name="connsiteX96" fmla="*/ 567267 w 1638688"/>
              <a:gd name="connsiteY96" fmla="*/ 507049 h 507288"/>
              <a:gd name="connsiteX97" fmla="*/ 524934 w 1638688"/>
              <a:gd name="connsiteY97" fmla="*/ 473182 h 507288"/>
              <a:gd name="connsiteX98" fmla="*/ 504840 w 1638688"/>
              <a:gd name="connsiteY98" fmla="*/ 466635 h 507288"/>
              <a:gd name="connsiteX99" fmla="*/ 496213 w 1638688"/>
              <a:gd name="connsiteY99" fmla="*/ 464022 h 507288"/>
              <a:gd name="connsiteX100" fmla="*/ 498576 w 1638688"/>
              <a:gd name="connsiteY100" fmla="*/ 464564 h 507288"/>
              <a:gd name="connsiteX101" fmla="*/ 482600 w 1638688"/>
              <a:gd name="connsiteY101" fmla="*/ 447782 h 507288"/>
              <a:gd name="connsiteX102" fmla="*/ 457200 w 1638688"/>
              <a:gd name="connsiteY102" fmla="*/ 439316 h 507288"/>
              <a:gd name="connsiteX103" fmla="*/ 423334 w 1638688"/>
              <a:gd name="connsiteY103" fmla="*/ 413916 h 507288"/>
              <a:gd name="connsiteX104" fmla="*/ 397934 w 1638688"/>
              <a:gd name="connsiteY104" fmla="*/ 405449 h 507288"/>
              <a:gd name="connsiteX105" fmla="*/ 364067 w 1638688"/>
              <a:gd name="connsiteY105" fmla="*/ 363116 h 507288"/>
              <a:gd name="connsiteX106" fmla="*/ 328502 w 1638688"/>
              <a:gd name="connsiteY106" fmla="*/ 310275 h 507288"/>
              <a:gd name="connsiteX107" fmla="*/ 327203 w 1638688"/>
              <a:gd name="connsiteY107" fmla="*/ 308428 h 507288"/>
              <a:gd name="connsiteX108" fmla="*/ 331520 w 1638688"/>
              <a:gd name="connsiteY108" fmla="*/ 312644 h 507288"/>
              <a:gd name="connsiteX109" fmla="*/ 313267 w 1638688"/>
              <a:gd name="connsiteY109" fmla="*/ 278449 h 507288"/>
              <a:gd name="connsiteX110" fmla="*/ 296334 w 1638688"/>
              <a:gd name="connsiteY110" fmla="*/ 253049 h 507288"/>
              <a:gd name="connsiteX111" fmla="*/ 279400 w 1638688"/>
              <a:gd name="connsiteY111" fmla="*/ 185316 h 507288"/>
              <a:gd name="connsiteX112" fmla="*/ 262467 w 1638688"/>
              <a:gd name="connsiteY112" fmla="*/ 159916 h 507288"/>
              <a:gd name="connsiteX113" fmla="*/ 237067 w 1638688"/>
              <a:gd name="connsiteY113" fmla="*/ 117582 h 507288"/>
              <a:gd name="connsiteX114" fmla="*/ 177800 w 1638688"/>
              <a:gd name="connsiteY114" fmla="*/ 109116 h 507288"/>
              <a:gd name="connsiteX115" fmla="*/ 152400 w 1638688"/>
              <a:gd name="connsiteY115" fmla="*/ 117582 h 507288"/>
              <a:gd name="connsiteX116" fmla="*/ 127000 w 1638688"/>
              <a:gd name="connsiteY116" fmla="*/ 126049 h 507288"/>
              <a:gd name="connsiteX117" fmla="*/ 59267 w 1638688"/>
              <a:gd name="connsiteY117" fmla="*/ 159916 h 507288"/>
              <a:gd name="connsiteX118" fmla="*/ 33867 w 1638688"/>
              <a:gd name="connsiteY118" fmla="*/ 168382 h 507288"/>
              <a:gd name="connsiteX119" fmla="*/ 5213 w 1638688"/>
              <a:gd name="connsiteY119" fmla="*/ 200429 h 507288"/>
              <a:gd name="connsiteX120" fmla="*/ 0 w 1638688"/>
              <a:gd name="connsiteY120" fmla="*/ 217255 h 507288"/>
              <a:gd name="connsiteX121" fmla="*/ 0 w 1638688"/>
              <a:gd name="connsiteY121" fmla="*/ 108139 h 507288"/>
              <a:gd name="connsiteX122" fmla="*/ 5213 w 1638688"/>
              <a:gd name="connsiteY122" fmla="*/ 91313 h 507288"/>
              <a:gd name="connsiteX123" fmla="*/ 33867 w 1638688"/>
              <a:gd name="connsiteY123" fmla="*/ 59266 h 507288"/>
              <a:gd name="connsiteX124" fmla="*/ 59267 w 1638688"/>
              <a:gd name="connsiteY124" fmla="*/ 50800 h 507288"/>
              <a:gd name="connsiteX125" fmla="*/ 127000 w 1638688"/>
              <a:gd name="connsiteY125" fmla="*/ 16933 h 507288"/>
              <a:gd name="connsiteX126" fmla="*/ 152400 w 1638688"/>
              <a:gd name="connsiteY126" fmla="*/ 8466 h 50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1638688" h="507288">
                <a:moveTo>
                  <a:pt x="495242" y="463800"/>
                </a:moveTo>
                <a:cubicBezTo>
                  <a:pt x="494636" y="463624"/>
                  <a:pt x="494736" y="463608"/>
                  <a:pt x="496136" y="463999"/>
                </a:cubicBezTo>
                <a:lnTo>
                  <a:pt x="496213" y="464022"/>
                </a:lnTo>
                <a:close/>
                <a:moveTo>
                  <a:pt x="325316" y="305743"/>
                </a:moveTo>
                <a:lnTo>
                  <a:pt x="327203" y="308428"/>
                </a:lnTo>
                <a:lnTo>
                  <a:pt x="327126" y="308352"/>
                </a:lnTo>
                <a:cubicBezTo>
                  <a:pt x="326085" y="306913"/>
                  <a:pt x="325284" y="305733"/>
                  <a:pt x="325316" y="305743"/>
                </a:cubicBezTo>
                <a:close/>
                <a:moveTo>
                  <a:pt x="177800" y="0"/>
                </a:moveTo>
                <a:cubicBezTo>
                  <a:pt x="197556" y="2822"/>
                  <a:pt x="218135" y="2155"/>
                  <a:pt x="237067" y="8466"/>
                </a:cubicBezTo>
                <a:cubicBezTo>
                  <a:pt x="256910" y="15080"/>
                  <a:pt x="255277" y="36420"/>
                  <a:pt x="262467" y="50800"/>
                </a:cubicBezTo>
                <a:cubicBezTo>
                  <a:pt x="267018" y="59901"/>
                  <a:pt x="273756" y="67733"/>
                  <a:pt x="279400" y="76200"/>
                </a:cubicBezTo>
                <a:cubicBezTo>
                  <a:pt x="282621" y="92303"/>
                  <a:pt x="287655" y="126576"/>
                  <a:pt x="296334" y="143933"/>
                </a:cubicBezTo>
                <a:cubicBezTo>
                  <a:pt x="300885" y="153034"/>
                  <a:pt x="308219" y="160498"/>
                  <a:pt x="313267" y="169333"/>
                </a:cubicBezTo>
                <a:cubicBezTo>
                  <a:pt x="326284" y="192113"/>
                  <a:pt x="330790" y="201028"/>
                  <a:pt x="331520" y="203528"/>
                </a:cubicBezTo>
                <a:lnTo>
                  <a:pt x="327203" y="199312"/>
                </a:lnTo>
                <a:lnTo>
                  <a:pt x="325316" y="196627"/>
                </a:lnTo>
                <a:cubicBezTo>
                  <a:pt x="325284" y="196617"/>
                  <a:pt x="326085" y="197797"/>
                  <a:pt x="327126" y="199236"/>
                </a:cubicBezTo>
                <a:lnTo>
                  <a:pt x="327203" y="199312"/>
                </a:lnTo>
                <a:lnTo>
                  <a:pt x="328502" y="201159"/>
                </a:lnTo>
                <a:cubicBezTo>
                  <a:pt x="333080" y="207803"/>
                  <a:pt x="343356" y="222933"/>
                  <a:pt x="364067" y="254000"/>
                </a:cubicBezTo>
                <a:cubicBezTo>
                  <a:pt x="371760" y="265539"/>
                  <a:pt x="384527" y="288289"/>
                  <a:pt x="397934" y="296333"/>
                </a:cubicBezTo>
                <a:cubicBezTo>
                  <a:pt x="405587" y="300925"/>
                  <a:pt x="414867" y="301978"/>
                  <a:pt x="423334" y="304800"/>
                </a:cubicBezTo>
                <a:cubicBezTo>
                  <a:pt x="434623" y="313267"/>
                  <a:pt x="444948" y="323199"/>
                  <a:pt x="457200" y="330200"/>
                </a:cubicBezTo>
                <a:cubicBezTo>
                  <a:pt x="464949" y="334628"/>
                  <a:pt x="474947" y="334074"/>
                  <a:pt x="482600" y="338666"/>
                </a:cubicBezTo>
                <a:cubicBezTo>
                  <a:pt x="511655" y="356099"/>
                  <a:pt x="504251" y="356454"/>
                  <a:pt x="498576" y="355448"/>
                </a:cubicBezTo>
                <a:lnTo>
                  <a:pt x="496213" y="354906"/>
                </a:lnTo>
                <a:lnTo>
                  <a:pt x="496136" y="354883"/>
                </a:lnTo>
                <a:cubicBezTo>
                  <a:pt x="494736" y="354492"/>
                  <a:pt x="494636" y="354508"/>
                  <a:pt x="495242" y="354684"/>
                </a:cubicBezTo>
                <a:lnTo>
                  <a:pt x="496213" y="354906"/>
                </a:lnTo>
                <a:lnTo>
                  <a:pt x="504840" y="357519"/>
                </a:lnTo>
                <a:cubicBezTo>
                  <a:pt x="509441" y="358968"/>
                  <a:pt x="515940" y="361068"/>
                  <a:pt x="524934" y="364066"/>
                </a:cubicBezTo>
                <a:cubicBezTo>
                  <a:pt x="533702" y="372835"/>
                  <a:pt x="554805" y="396153"/>
                  <a:pt x="567267" y="397933"/>
                </a:cubicBezTo>
                <a:cubicBezTo>
                  <a:pt x="578787" y="399579"/>
                  <a:pt x="589845" y="392288"/>
                  <a:pt x="601134" y="389466"/>
                </a:cubicBezTo>
                <a:cubicBezTo>
                  <a:pt x="603956" y="380999"/>
                  <a:pt x="605609" y="372048"/>
                  <a:pt x="609600" y="364066"/>
                </a:cubicBezTo>
                <a:cubicBezTo>
                  <a:pt x="614151" y="354964"/>
                  <a:pt x="622961" y="348194"/>
                  <a:pt x="626534" y="338666"/>
                </a:cubicBezTo>
                <a:cubicBezTo>
                  <a:pt x="631587" y="325192"/>
                  <a:pt x="629947" y="309807"/>
                  <a:pt x="635000" y="296333"/>
                </a:cubicBezTo>
                <a:cubicBezTo>
                  <a:pt x="641054" y="280189"/>
                  <a:pt x="665356" y="255514"/>
                  <a:pt x="677334" y="245533"/>
                </a:cubicBezTo>
                <a:cubicBezTo>
                  <a:pt x="722437" y="207948"/>
                  <a:pt x="682313" y="245590"/>
                  <a:pt x="728134" y="220133"/>
                </a:cubicBezTo>
                <a:cubicBezTo>
                  <a:pt x="745924" y="210249"/>
                  <a:pt x="778934" y="186266"/>
                  <a:pt x="778934" y="186266"/>
                </a:cubicBezTo>
                <a:cubicBezTo>
                  <a:pt x="820975" y="123203"/>
                  <a:pt x="766942" y="200656"/>
                  <a:pt x="821267" y="135466"/>
                </a:cubicBezTo>
                <a:cubicBezTo>
                  <a:pt x="827781" y="127649"/>
                  <a:pt x="831843" y="118012"/>
                  <a:pt x="838200" y="110066"/>
                </a:cubicBezTo>
                <a:cubicBezTo>
                  <a:pt x="847906" y="97934"/>
                  <a:pt x="866878" y="82269"/>
                  <a:pt x="880534" y="76200"/>
                </a:cubicBezTo>
                <a:cubicBezTo>
                  <a:pt x="880559" y="76189"/>
                  <a:pt x="944021" y="55038"/>
                  <a:pt x="956734" y="50800"/>
                </a:cubicBezTo>
                <a:lnTo>
                  <a:pt x="982134" y="42333"/>
                </a:lnTo>
                <a:cubicBezTo>
                  <a:pt x="999067" y="45155"/>
                  <a:pt x="1018965" y="40822"/>
                  <a:pt x="1032934" y="50800"/>
                </a:cubicBezTo>
                <a:cubicBezTo>
                  <a:pt x="1042403" y="57563"/>
                  <a:pt x="1036196" y="74258"/>
                  <a:pt x="1041400" y="84666"/>
                </a:cubicBezTo>
                <a:cubicBezTo>
                  <a:pt x="1044970" y="91806"/>
                  <a:pt x="1052689" y="95955"/>
                  <a:pt x="1058334" y="101600"/>
                </a:cubicBezTo>
                <a:cubicBezTo>
                  <a:pt x="1061156" y="112889"/>
                  <a:pt x="1061596" y="125058"/>
                  <a:pt x="1066800" y="135466"/>
                </a:cubicBezTo>
                <a:cubicBezTo>
                  <a:pt x="1072050" y="145967"/>
                  <a:pt x="1101157" y="165344"/>
                  <a:pt x="1109134" y="169333"/>
                </a:cubicBezTo>
                <a:cubicBezTo>
                  <a:pt x="1117116" y="173324"/>
                  <a:pt x="1126552" y="173809"/>
                  <a:pt x="1134534" y="177800"/>
                </a:cubicBezTo>
                <a:cubicBezTo>
                  <a:pt x="1143635" y="182351"/>
                  <a:pt x="1150833" y="190182"/>
                  <a:pt x="1159934" y="194733"/>
                </a:cubicBezTo>
                <a:cubicBezTo>
                  <a:pt x="1167916" y="198724"/>
                  <a:pt x="1177352" y="199209"/>
                  <a:pt x="1185334" y="203200"/>
                </a:cubicBezTo>
                <a:cubicBezTo>
                  <a:pt x="1194435" y="207751"/>
                  <a:pt x="1200988" y="217209"/>
                  <a:pt x="1210734" y="220133"/>
                </a:cubicBezTo>
                <a:cubicBezTo>
                  <a:pt x="1229848" y="225867"/>
                  <a:pt x="1250366" y="225030"/>
                  <a:pt x="1270000" y="228600"/>
                </a:cubicBezTo>
                <a:cubicBezTo>
                  <a:pt x="1293396" y="232854"/>
                  <a:pt x="1307499" y="238277"/>
                  <a:pt x="1329267" y="245533"/>
                </a:cubicBezTo>
                <a:cubicBezTo>
                  <a:pt x="1349023" y="242711"/>
                  <a:pt x="1370005" y="244478"/>
                  <a:pt x="1388534" y="237066"/>
                </a:cubicBezTo>
                <a:cubicBezTo>
                  <a:pt x="1442093" y="215642"/>
                  <a:pt x="1389477" y="212135"/>
                  <a:pt x="1430867" y="186266"/>
                </a:cubicBezTo>
                <a:cubicBezTo>
                  <a:pt x="1446003" y="176806"/>
                  <a:pt x="1464734" y="174977"/>
                  <a:pt x="1481667" y="169333"/>
                </a:cubicBezTo>
                <a:lnTo>
                  <a:pt x="1507067" y="160866"/>
                </a:lnTo>
                <a:lnTo>
                  <a:pt x="1532467" y="152400"/>
                </a:lnTo>
                <a:cubicBezTo>
                  <a:pt x="1535289" y="143933"/>
                  <a:pt x="1534623" y="133311"/>
                  <a:pt x="1540934" y="127000"/>
                </a:cubicBezTo>
                <a:cubicBezTo>
                  <a:pt x="1547245" y="120689"/>
                  <a:pt x="1557464" y="117548"/>
                  <a:pt x="1566334" y="118533"/>
                </a:cubicBezTo>
                <a:cubicBezTo>
                  <a:pt x="1566338" y="118534"/>
                  <a:pt x="1602054" y="130439"/>
                  <a:pt x="1625270" y="138178"/>
                </a:cubicBezTo>
                <a:lnTo>
                  <a:pt x="1638688" y="142651"/>
                </a:lnTo>
                <a:lnTo>
                  <a:pt x="1638688" y="251767"/>
                </a:lnTo>
                <a:lnTo>
                  <a:pt x="1625270" y="247294"/>
                </a:lnTo>
                <a:cubicBezTo>
                  <a:pt x="1602054" y="239555"/>
                  <a:pt x="1566338" y="227650"/>
                  <a:pt x="1566334" y="227649"/>
                </a:cubicBezTo>
                <a:cubicBezTo>
                  <a:pt x="1557464" y="226664"/>
                  <a:pt x="1547245" y="229805"/>
                  <a:pt x="1540934" y="236116"/>
                </a:cubicBezTo>
                <a:cubicBezTo>
                  <a:pt x="1534623" y="242427"/>
                  <a:pt x="1535289" y="253049"/>
                  <a:pt x="1532467" y="261516"/>
                </a:cubicBezTo>
                <a:lnTo>
                  <a:pt x="1507067" y="269982"/>
                </a:lnTo>
                <a:lnTo>
                  <a:pt x="1481667" y="278449"/>
                </a:lnTo>
                <a:cubicBezTo>
                  <a:pt x="1464734" y="284093"/>
                  <a:pt x="1446003" y="285922"/>
                  <a:pt x="1430867" y="295382"/>
                </a:cubicBezTo>
                <a:cubicBezTo>
                  <a:pt x="1389477" y="321251"/>
                  <a:pt x="1442093" y="324758"/>
                  <a:pt x="1388534" y="346182"/>
                </a:cubicBezTo>
                <a:cubicBezTo>
                  <a:pt x="1370005" y="353594"/>
                  <a:pt x="1349023" y="351827"/>
                  <a:pt x="1329267" y="354649"/>
                </a:cubicBezTo>
                <a:cubicBezTo>
                  <a:pt x="1307499" y="347393"/>
                  <a:pt x="1293396" y="341970"/>
                  <a:pt x="1270000" y="337716"/>
                </a:cubicBezTo>
                <a:cubicBezTo>
                  <a:pt x="1250366" y="334146"/>
                  <a:pt x="1229848" y="334983"/>
                  <a:pt x="1210734" y="329249"/>
                </a:cubicBezTo>
                <a:cubicBezTo>
                  <a:pt x="1200988" y="326325"/>
                  <a:pt x="1194435" y="316867"/>
                  <a:pt x="1185334" y="312316"/>
                </a:cubicBezTo>
                <a:cubicBezTo>
                  <a:pt x="1177352" y="308325"/>
                  <a:pt x="1167916" y="307840"/>
                  <a:pt x="1159934" y="303849"/>
                </a:cubicBezTo>
                <a:cubicBezTo>
                  <a:pt x="1150833" y="299298"/>
                  <a:pt x="1143635" y="291467"/>
                  <a:pt x="1134534" y="286916"/>
                </a:cubicBezTo>
                <a:cubicBezTo>
                  <a:pt x="1126552" y="282925"/>
                  <a:pt x="1117116" y="282440"/>
                  <a:pt x="1109134" y="278449"/>
                </a:cubicBezTo>
                <a:cubicBezTo>
                  <a:pt x="1101157" y="274460"/>
                  <a:pt x="1072050" y="255083"/>
                  <a:pt x="1066800" y="244582"/>
                </a:cubicBezTo>
                <a:cubicBezTo>
                  <a:pt x="1061596" y="234174"/>
                  <a:pt x="1061156" y="222005"/>
                  <a:pt x="1058334" y="210716"/>
                </a:cubicBezTo>
                <a:cubicBezTo>
                  <a:pt x="1052689" y="205071"/>
                  <a:pt x="1044970" y="200922"/>
                  <a:pt x="1041400" y="193782"/>
                </a:cubicBezTo>
                <a:cubicBezTo>
                  <a:pt x="1036196" y="183374"/>
                  <a:pt x="1042403" y="166679"/>
                  <a:pt x="1032934" y="159916"/>
                </a:cubicBezTo>
                <a:cubicBezTo>
                  <a:pt x="1018965" y="149938"/>
                  <a:pt x="999067" y="154271"/>
                  <a:pt x="982134" y="151449"/>
                </a:cubicBezTo>
                <a:lnTo>
                  <a:pt x="956734" y="159916"/>
                </a:lnTo>
                <a:cubicBezTo>
                  <a:pt x="944021" y="164154"/>
                  <a:pt x="880559" y="185305"/>
                  <a:pt x="880534" y="185316"/>
                </a:cubicBezTo>
                <a:cubicBezTo>
                  <a:pt x="866878" y="191385"/>
                  <a:pt x="847906" y="207050"/>
                  <a:pt x="838200" y="219182"/>
                </a:cubicBezTo>
                <a:cubicBezTo>
                  <a:pt x="831843" y="227128"/>
                  <a:pt x="827781" y="236765"/>
                  <a:pt x="821267" y="244582"/>
                </a:cubicBezTo>
                <a:cubicBezTo>
                  <a:pt x="766942" y="309772"/>
                  <a:pt x="820975" y="232319"/>
                  <a:pt x="778934" y="295382"/>
                </a:cubicBezTo>
                <a:cubicBezTo>
                  <a:pt x="778934" y="295382"/>
                  <a:pt x="745924" y="319365"/>
                  <a:pt x="728134" y="329249"/>
                </a:cubicBezTo>
                <a:cubicBezTo>
                  <a:pt x="682313" y="354706"/>
                  <a:pt x="722437" y="317064"/>
                  <a:pt x="677334" y="354649"/>
                </a:cubicBezTo>
                <a:cubicBezTo>
                  <a:pt x="665356" y="364630"/>
                  <a:pt x="641054" y="389305"/>
                  <a:pt x="635000" y="405449"/>
                </a:cubicBezTo>
                <a:cubicBezTo>
                  <a:pt x="629947" y="418923"/>
                  <a:pt x="631587" y="434308"/>
                  <a:pt x="626534" y="447782"/>
                </a:cubicBezTo>
                <a:cubicBezTo>
                  <a:pt x="622961" y="457310"/>
                  <a:pt x="614151" y="464080"/>
                  <a:pt x="609600" y="473182"/>
                </a:cubicBezTo>
                <a:cubicBezTo>
                  <a:pt x="605609" y="481164"/>
                  <a:pt x="603956" y="490115"/>
                  <a:pt x="601134" y="498582"/>
                </a:cubicBezTo>
                <a:cubicBezTo>
                  <a:pt x="589845" y="501404"/>
                  <a:pt x="578787" y="508695"/>
                  <a:pt x="567267" y="507049"/>
                </a:cubicBezTo>
                <a:cubicBezTo>
                  <a:pt x="554805" y="505269"/>
                  <a:pt x="533702" y="481951"/>
                  <a:pt x="524934" y="473182"/>
                </a:cubicBezTo>
                <a:cubicBezTo>
                  <a:pt x="515940" y="470184"/>
                  <a:pt x="509441" y="468084"/>
                  <a:pt x="504840" y="466635"/>
                </a:cubicBezTo>
                <a:lnTo>
                  <a:pt x="496213" y="464022"/>
                </a:lnTo>
                <a:lnTo>
                  <a:pt x="498576" y="464564"/>
                </a:lnTo>
                <a:cubicBezTo>
                  <a:pt x="504251" y="465570"/>
                  <a:pt x="511655" y="465215"/>
                  <a:pt x="482600" y="447782"/>
                </a:cubicBezTo>
                <a:cubicBezTo>
                  <a:pt x="474947" y="443190"/>
                  <a:pt x="464949" y="443744"/>
                  <a:pt x="457200" y="439316"/>
                </a:cubicBezTo>
                <a:cubicBezTo>
                  <a:pt x="444948" y="432315"/>
                  <a:pt x="434623" y="422383"/>
                  <a:pt x="423334" y="413916"/>
                </a:cubicBezTo>
                <a:cubicBezTo>
                  <a:pt x="414867" y="411094"/>
                  <a:pt x="405587" y="410041"/>
                  <a:pt x="397934" y="405449"/>
                </a:cubicBezTo>
                <a:cubicBezTo>
                  <a:pt x="384527" y="397405"/>
                  <a:pt x="371760" y="374655"/>
                  <a:pt x="364067" y="363116"/>
                </a:cubicBezTo>
                <a:cubicBezTo>
                  <a:pt x="343356" y="332049"/>
                  <a:pt x="333080" y="316919"/>
                  <a:pt x="328502" y="310275"/>
                </a:cubicBezTo>
                <a:lnTo>
                  <a:pt x="327203" y="308428"/>
                </a:lnTo>
                <a:lnTo>
                  <a:pt x="331520" y="312644"/>
                </a:lnTo>
                <a:cubicBezTo>
                  <a:pt x="330790" y="310144"/>
                  <a:pt x="326284" y="301229"/>
                  <a:pt x="313267" y="278449"/>
                </a:cubicBezTo>
                <a:cubicBezTo>
                  <a:pt x="308219" y="269614"/>
                  <a:pt x="300885" y="262150"/>
                  <a:pt x="296334" y="253049"/>
                </a:cubicBezTo>
                <a:cubicBezTo>
                  <a:pt x="287655" y="235692"/>
                  <a:pt x="282621" y="201419"/>
                  <a:pt x="279400" y="185316"/>
                </a:cubicBezTo>
                <a:cubicBezTo>
                  <a:pt x="273756" y="176849"/>
                  <a:pt x="267018" y="169017"/>
                  <a:pt x="262467" y="159916"/>
                </a:cubicBezTo>
                <a:cubicBezTo>
                  <a:pt x="255277" y="145536"/>
                  <a:pt x="256910" y="124196"/>
                  <a:pt x="237067" y="117582"/>
                </a:cubicBezTo>
                <a:cubicBezTo>
                  <a:pt x="218135" y="111271"/>
                  <a:pt x="197556" y="111938"/>
                  <a:pt x="177800" y="109116"/>
                </a:cubicBezTo>
                <a:lnTo>
                  <a:pt x="152400" y="117582"/>
                </a:lnTo>
                <a:lnTo>
                  <a:pt x="127000" y="126049"/>
                </a:lnTo>
                <a:cubicBezTo>
                  <a:pt x="68627" y="145507"/>
                  <a:pt x="88821" y="130360"/>
                  <a:pt x="59267" y="159916"/>
                </a:cubicBezTo>
                <a:cubicBezTo>
                  <a:pt x="50800" y="162738"/>
                  <a:pt x="41293" y="163432"/>
                  <a:pt x="33867" y="168382"/>
                </a:cubicBezTo>
                <a:cubicBezTo>
                  <a:pt x="17572" y="179245"/>
                  <a:pt x="10144" y="188828"/>
                  <a:pt x="5213" y="200429"/>
                </a:cubicBezTo>
                <a:lnTo>
                  <a:pt x="0" y="217255"/>
                </a:lnTo>
                <a:lnTo>
                  <a:pt x="0" y="108139"/>
                </a:lnTo>
                <a:lnTo>
                  <a:pt x="5213" y="91313"/>
                </a:lnTo>
                <a:cubicBezTo>
                  <a:pt x="10144" y="79712"/>
                  <a:pt x="17572" y="70129"/>
                  <a:pt x="33867" y="59266"/>
                </a:cubicBezTo>
                <a:cubicBezTo>
                  <a:pt x="41293" y="54316"/>
                  <a:pt x="50800" y="53622"/>
                  <a:pt x="59267" y="50800"/>
                </a:cubicBezTo>
                <a:cubicBezTo>
                  <a:pt x="88821" y="21244"/>
                  <a:pt x="68627" y="36391"/>
                  <a:pt x="127000" y="16933"/>
                </a:cubicBezTo>
                <a:lnTo>
                  <a:pt x="152400" y="846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/>
            <a:endParaRPr lang="zh-CN" altLang="en-US" kern="0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0" name="任意多边形 15"/>
          <p:cNvSpPr/>
          <p:nvPr/>
        </p:nvSpPr>
        <p:spPr>
          <a:xfrm>
            <a:off x="9121805" y="1942085"/>
            <a:ext cx="1954087" cy="3819179"/>
          </a:xfrm>
          <a:custGeom>
            <a:avLst/>
            <a:gdLst>
              <a:gd name="connsiteX0" fmla="*/ 495242 w 1638688"/>
              <a:gd name="connsiteY0" fmla="*/ 3158802 h 3202290"/>
              <a:gd name="connsiteX1" fmla="*/ 496136 w 1638688"/>
              <a:gd name="connsiteY1" fmla="*/ 3159001 h 3202290"/>
              <a:gd name="connsiteX2" fmla="*/ 496213 w 1638688"/>
              <a:gd name="connsiteY2" fmla="*/ 3159024 h 3202290"/>
              <a:gd name="connsiteX3" fmla="*/ 325316 w 1638688"/>
              <a:gd name="connsiteY3" fmla="*/ 3000745 h 3202290"/>
              <a:gd name="connsiteX4" fmla="*/ 327203 w 1638688"/>
              <a:gd name="connsiteY4" fmla="*/ 3003430 h 3202290"/>
              <a:gd name="connsiteX5" fmla="*/ 327126 w 1638688"/>
              <a:gd name="connsiteY5" fmla="*/ 3003354 h 3202290"/>
              <a:gd name="connsiteX6" fmla="*/ 325316 w 1638688"/>
              <a:gd name="connsiteY6" fmla="*/ 3000745 h 3202290"/>
              <a:gd name="connsiteX7" fmla="*/ 0 w 1638688"/>
              <a:gd name="connsiteY7" fmla="*/ 0 h 3202290"/>
              <a:gd name="connsiteX8" fmla="*/ 1638688 w 1638688"/>
              <a:gd name="connsiteY8" fmla="*/ 0 h 3202290"/>
              <a:gd name="connsiteX9" fmla="*/ 1638688 w 1638688"/>
              <a:gd name="connsiteY9" fmla="*/ 2946769 h 3202290"/>
              <a:gd name="connsiteX10" fmla="*/ 1625270 w 1638688"/>
              <a:gd name="connsiteY10" fmla="*/ 2942296 h 3202290"/>
              <a:gd name="connsiteX11" fmla="*/ 1566334 w 1638688"/>
              <a:gd name="connsiteY11" fmla="*/ 2922651 h 3202290"/>
              <a:gd name="connsiteX12" fmla="*/ 1540934 w 1638688"/>
              <a:gd name="connsiteY12" fmla="*/ 2931118 h 3202290"/>
              <a:gd name="connsiteX13" fmla="*/ 1532467 w 1638688"/>
              <a:gd name="connsiteY13" fmla="*/ 2956518 h 3202290"/>
              <a:gd name="connsiteX14" fmla="*/ 1507067 w 1638688"/>
              <a:gd name="connsiteY14" fmla="*/ 2964984 h 3202290"/>
              <a:gd name="connsiteX15" fmla="*/ 1481667 w 1638688"/>
              <a:gd name="connsiteY15" fmla="*/ 2973451 h 3202290"/>
              <a:gd name="connsiteX16" fmla="*/ 1430867 w 1638688"/>
              <a:gd name="connsiteY16" fmla="*/ 2990384 h 3202290"/>
              <a:gd name="connsiteX17" fmla="*/ 1388534 w 1638688"/>
              <a:gd name="connsiteY17" fmla="*/ 3041184 h 3202290"/>
              <a:gd name="connsiteX18" fmla="*/ 1329267 w 1638688"/>
              <a:gd name="connsiteY18" fmla="*/ 3049651 h 3202290"/>
              <a:gd name="connsiteX19" fmla="*/ 1270000 w 1638688"/>
              <a:gd name="connsiteY19" fmla="*/ 3032718 h 3202290"/>
              <a:gd name="connsiteX20" fmla="*/ 1210734 w 1638688"/>
              <a:gd name="connsiteY20" fmla="*/ 3024251 h 3202290"/>
              <a:gd name="connsiteX21" fmla="*/ 1185334 w 1638688"/>
              <a:gd name="connsiteY21" fmla="*/ 3007318 h 3202290"/>
              <a:gd name="connsiteX22" fmla="*/ 1159934 w 1638688"/>
              <a:gd name="connsiteY22" fmla="*/ 2998851 h 3202290"/>
              <a:gd name="connsiteX23" fmla="*/ 1134534 w 1638688"/>
              <a:gd name="connsiteY23" fmla="*/ 2981918 h 3202290"/>
              <a:gd name="connsiteX24" fmla="*/ 1109134 w 1638688"/>
              <a:gd name="connsiteY24" fmla="*/ 2973451 h 3202290"/>
              <a:gd name="connsiteX25" fmla="*/ 1066800 w 1638688"/>
              <a:gd name="connsiteY25" fmla="*/ 2939584 h 3202290"/>
              <a:gd name="connsiteX26" fmla="*/ 1058334 w 1638688"/>
              <a:gd name="connsiteY26" fmla="*/ 2905718 h 3202290"/>
              <a:gd name="connsiteX27" fmla="*/ 1041400 w 1638688"/>
              <a:gd name="connsiteY27" fmla="*/ 2888784 h 3202290"/>
              <a:gd name="connsiteX28" fmla="*/ 1032934 w 1638688"/>
              <a:gd name="connsiteY28" fmla="*/ 2854918 h 3202290"/>
              <a:gd name="connsiteX29" fmla="*/ 982134 w 1638688"/>
              <a:gd name="connsiteY29" fmla="*/ 2846451 h 3202290"/>
              <a:gd name="connsiteX30" fmla="*/ 956734 w 1638688"/>
              <a:gd name="connsiteY30" fmla="*/ 2854918 h 3202290"/>
              <a:gd name="connsiteX31" fmla="*/ 880534 w 1638688"/>
              <a:gd name="connsiteY31" fmla="*/ 2880318 h 3202290"/>
              <a:gd name="connsiteX32" fmla="*/ 838200 w 1638688"/>
              <a:gd name="connsiteY32" fmla="*/ 2914184 h 3202290"/>
              <a:gd name="connsiteX33" fmla="*/ 821267 w 1638688"/>
              <a:gd name="connsiteY33" fmla="*/ 2939584 h 3202290"/>
              <a:gd name="connsiteX34" fmla="*/ 778934 w 1638688"/>
              <a:gd name="connsiteY34" fmla="*/ 2990384 h 3202290"/>
              <a:gd name="connsiteX35" fmla="*/ 728134 w 1638688"/>
              <a:gd name="connsiteY35" fmla="*/ 3024251 h 3202290"/>
              <a:gd name="connsiteX36" fmla="*/ 677334 w 1638688"/>
              <a:gd name="connsiteY36" fmla="*/ 3049651 h 3202290"/>
              <a:gd name="connsiteX37" fmla="*/ 635000 w 1638688"/>
              <a:gd name="connsiteY37" fmla="*/ 3100451 h 3202290"/>
              <a:gd name="connsiteX38" fmla="*/ 626534 w 1638688"/>
              <a:gd name="connsiteY38" fmla="*/ 3142784 h 3202290"/>
              <a:gd name="connsiteX39" fmla="*/ 609600 w 1638688"/>
              <a:gd name="connsiteY39" fmla="*/ 3168184 h 3202290"/>
              <a:gd name="connsiteX40" fmla="*/ 601134 w 1638688"/>
              <a:gd name="connsiteY40" fmla="*/ 3193584 h 3202290"/>
              <a:gd name="connsiteX41" fmla="*/ 567267 w 1638688"/>
              <a:gd name="connsiteY41" fmla="*/ 3202051 h 3202290"/>
              <a:gd name="connsiteX42" fmla="*/ 524934 w 1638688"/>
              <a:gd name="connsiteY42" fmla="*/ 3168184 h 3202290"/>
              <a:gd name="connsiteX43" fmla="*/ 504840 w 1638688"/>
              <a:gd name="connsiteY43" fmla="*/ 3161637 h 3202290"/>
              <a:gd name="connsiteX44" fmla="*/ 496213 w 1638688"/>
              <a:gd name="connsiteY44" fmla="*/ 3159024 h 3202290"/>
              <a:gd name="connsiteX45" fmla="*/ 498576 w 1638688"/>
              <a:gd name="connsiteY45" fmla="*/ 3159566 h 3202290"/>
              <a:gd name="connsiteX46" fmla="*/ 482600 w 1638688"/>
              <a:gd name="connsiteY46" fmla="*/ 3142784 h 3202290"/>
              <a:gd name="connsiteX47" fmla="*/ 457200 w 1638688"/>
              <a:gd name="connsiteY47" fmla="*/ 3134318 h 3202290"/>
              <a:gd name="connsiteX48" fmla="*/ 423334 w 1638688"/>
              <a:gd name="connsiteY48" fmla="*/ 3108918 h 3202290"/>
              <a:gd name="connsiteX49" fmla="*/ 397934 w 1638688"/>
              <a:gd name="connsiteY49" fmla="*/ 3100451 h 3202290"/>
              <a:gd name="connsiteX50" fmla="*/ 364067 w 1638688"/>
              <a:gd name="connsiteY50" fmla="*/ 3058118 h 3202290"/>
              <a:gd name="connsiteX51" fmla="*/ 328502 w 1638688"/>
              <a:gd name="connsiteY51" fmla="*/ 3005277 h 3202290"/>
              <a:gd name="connsiteX52" fmla="*/ 327203 w 1638688"/>
              <a:gd name="connsiteY52" fmla="*/ 3003430 h 3202290"/>
              <a:gd name="connsiteX53" fmla="*/ 331520 w 1638688"/>
              <a:gd name="connsiteY53" fmla="*/ 3007646 h 3202290"/>
              <a:gd name="connsiteX54" fmla="*/ 313267 w 1638688"/>
              <a:gd name="connsiteY54" fmla="*/ 2973451 h 3202290"/>
              <a:gd name="connsiteX55" fmla="*/ 296334 w 1638688"/>
              <a:gd name="connsiteY55" fmla="*/ 2948051 h 3202290"/>
              <a:gd name="connsiteX56" fmla="*/ 279400 w 1638688"/>
              <a:gd name="connsiteY56" fmla="*/ 2880318 h 3202290"/>
              <a:gd name="connsiteX57" fmla="*/ 262467 w 1638688"/>
              <a:gd name="connsiteY57" fmla="*/ 2854918 h 3202290"/>
              <a:gd name="connsiteX58" fmla="*/ 237067 w 1638688"/>
              <a:gd name="connsiteY58" fmla="*/ 2812584 h 3202290"/>
              <a:gd name="connsiteX59" fmla="*/ 177800 w 1638688"/>
              <a:gd name="connsiteY59" fmla="*/ 2804118 h 3202290"/>
              <a:gd name="connsiteX60" fmla="*/ 152400 w 1638688"/>
              <a:gd name="connsiteY60" fmla="*/ 2812584 h 3202290"/>
              <a:gd name="connsiteX61" fmla="*/ 127000 w 1638688"/>
              <a:gd name="connsiteY61" fmla="*/ 2821051 h 3202290"/>
              <a:gd name="connsiteX62" fmla="*/ 59267 w 1638688"/>
              <a:gd name="connsiteY62" fmla="*/ 2854918 h 3202290"/>
              <a:gd name="connsiteX63" fmla="*/ 33867 w 1638688"/>
              <a:gd name="connsiteY63" fmla="*/ 2863384 h 3202290"/>
              <a:gd name="connsiteX64" fmla="*/ 5213 w 1638688"/>
              <a:gd name="connsiteY64" fmla="*/ 2895431 h 3202290"/>
              <a:gd name="connsiteX65" fmla="*/ 0 w 1638688"/>
              <a:gd name="connsiteY65" fmla="*/ 2912257 h 320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638688" h="3202290">
                <a:moveTo>
                  <a:pt x="495242" y="3158802"/>
                </a:moveTo>
                <a:cubicBezTo>
                  <a:pt x="494636" y="3158626"/>
                  <a:pt x="494736" y="3158610"/>
                  <a:pt x="496136" y="3159001"/>
                </a:cubicBezTo>
                <a:lnTo>
                  <a:pt x="496213" y="3159024"/>
                </a:lnTo>
                <a:close/>
                <a:moveTo>
                  <a:pt x="325316" y="3000745"/>
                </a:moveTo>
                <a:lnTo>
                  <a:pt x="327203" y="3003430"/>
                </a:lnTo>
                <a:lnTo>
                  <a:pt x="327126" y="3003354"/>
                </a:lnTo>
                <a:cubicBezTo>
                  <a:pt x="326085" y="3001915"/>
                  <a:pt x="325284" y="3000735"/>
                  <a:pt x="325316" y="3000745"/>
                </a:cubicBezTo>
                <a:close/>
                <a:moveTo>
                  <a:pt x="0" y="0"/>
                </a:moveTo>
                <a:lnTo>
                  <a:pt x="1638688" y="0"/>
                </a:lnTo>
                <a:lnTo>
                  <a:pt x="1638688" y="2946769"/>
                </a:lnTo>
                <a:lnTo>
                  <a:pt x="1625270" y="2942296"/>
                </a:lnTo>
                <a:cubicBezTo>
                  <a:pt x="1602054" y="2934557"/>
                  <a:pt x="1566338" y="2922652"/>
                  <a:pt x="1566334" y="2922651"/>
                </a:cubicBezTo>
                <a:cubicBezTo>
                  <a:pt x="1557464" y="2921666"/>
                  <a:pt x="1547245" y="2924807"/>
                  <a:pt x="1540934" y="2931118"/>
                </a:cubicBezTo>
                <a:cubicBezTo>
                  <a:pt x="1534623" y="2937429"/>
                  <a:pt x="1535289" y="2948051"/>
                  <a:pt x="1532467" y="2956518"/>
                </a:cubicBezTo>
                <a:lnTo>
                  <a:pt x="1507067" y="2964984"/>
                </a:lnTo>
                <a:lnTo>
                  <a:pt x="1481667" y="2973451"/>
                </a:lnTo>
                <a:cubicBezTo>
                  <a:pt x="1464734" y="2979095"/>
                  <a:pt x="1446003" y="2980924"/>
                  <a:pt x="1430867" y="2990384"/>
                </a:cubicBezTo>
                <a:cubicBezTo>
                  <a:pt x="1389477" y="3016253"/>
                  <a:pt x="1442093" y="3019760"/>
                  <a:pt x="1388534" y="3041184"/>
                </a:cubicBezTo>
                <a:cubicBezTo>
                  <a:pt x="1370005" y="3048596"/>
                  <a:pt x="1349023" y="3046829"/>
                  <a:pt x="1329267" y="3049651"/>
                </a:cubicBezTo>
                <a:cubicBezTo>
                  <a:pt x="1307499" y="3042395"/>
                  <a:pt x="1293396" y="3036972"/>
                  <a:pt x="1270000" y="3032718"/>
                </a:cubicBezTo>
                <a:cubicBezTo>
                  <a:pt x="1250366" y="3029148"/>
                  <a:pt x="1229848" y="3029985"/>
                  <a:pt x="1210734" y="3024251"/>
                </a:cubicBezTo>
                <a:cubicBezTo>
                  <a:pt x="1200988" y="3021327"/>
                  <a:pt x="1194435" y="3011869"/>
                  <a:pt x="1185334" y="3007318"/>
                </a:cubicBezTo>
                <a:cubicBezTo>
                  <a:pt x="1177352" y="3003327"/>
                  <a:pt x="1167916" y="3002842"/>
                  <a:pt x="1159934" y="2998851"/>
                </a:cubicBezTo>
                <a:cubicBezTo>
                  <a:pt x="1150833" y="2994300"/>
                  <a:pt x="1143635" y="2986469"/>
                  <a:pt x="1134534" y="2981918"/>
                </a:cubicBezTo>
                <a:cubicBezTo>
                  <a:pt x="1126552" y="2977927"/>
                  <a:pt x="1117116" y="2977442"/>
                  <a:pt x="1109134" y="2973451"/>
                </a:cubicBezTo>
                <a:cubicBezTo>
                  <a:pt x="1101157" y="2969462"/>
                  <a:pt x="1072050" y="2950085"/>
                  <a:pt x="1066800" y="2939584"/>
                </a:cubicBezTo>
                <a:cubicBezTo>
                  <a:pt x="1061596" y="2929176"/>
                  <a:pt x="1061156" y="2917007"/>
                  <a:pt x="1058334" y="2905718"/>
                </a:cubicBezTo>
                <a:cubicBezTo>
                  <a:pt x="1052689" y="2900073"/>
                  <a:pt x="1044970" y="2895924"/>
                  <a:pt x="1041400" y="2888784"/>
                </a:cubicBezTo>
                <a:cubicBezTo>
                  <a:pt x="1036196" y="2878376"/>
                  <a:pt x="1042403" y="2861681"/>
                  <a:pt x="1032934" y="2854918"/>
                </a:cubicBezTo>
                <a:cubicBezTo>
                  <a:pt x="1018965" y="2844940"/>
                  <a:pt x="999067" y="2849273"/>
                  <a:pt x="982134" y="2846451"/>
                </a:cubicBezTo>
                <a:lnTo>
                  <a:pt x="956734" y="2854918"/>
                </a:lnTo>
                <a:cubicBezTo>
                  <a:pt x="944021" y="2859156"/>
                  <a:pt x="880559" y="2880307"/>
                  <a:pt x="880534" y="2880318"/>
                </a:cubicBezTo>
                <a:cubicBezTo>
                  <a:pt x="866878" y="2886387"/>
                  <a:pt x="847906" y="2902052"/>
                  <a:pt x="838200" y="2914184"/>
                </a:cubicBezTo>
                <a:cubicBezTo>
                  <a:pt x="831843" y="2922130"/>
                  <a:pt x="827781" y="2931767"/>
                  <a:pt x="821267" y="2939584"/>
                </a:cubicBezTo>
                <a:cubicBezTo>
                  <a:pt x="766942" y="3004774"/>
                  <a:pt x="820975" y="2927321"/>
                  <a:pt x="778934" y="2990384"/>
                </a:cubicBezTo>
                <a:cubicBezTo>
                  <a:pt x="778934" y="2990384"/>
                  <a:pt x="745924" y="3014367"/>
                  <a:pt x="728134" y="3024251"/>
                </a:cubicBezTo>
                <a:cubicBezTo>
                  <a:pt x="682313" y="3049708"/>
                  <a:pt x="722437" y="3012066"/>
                  <a:pt x="677334" y="3049651"/>
                </a:cubicBezTo>
                <a:cubicBezTo>
                  <a:pt x="665356" y="3059632"/>
                  <a:pt x="641054" y="3084307"/>
                  <a:pt x="635000" y="3100451"/>
                </a:cubicBezTo>
                <a:cubicBezTo>
                  <a:pt x="629947" y="3113925"/>
                  <a:pt x="631587" y="3129310"/>
                  <a:pt x="626534" y="3142784"/>
                </a:cubicBezTo>
                <a:cubicBezTo>
                  <a:pt x="622961" y="3152312"/>
                  <a:pt x="614151" y="3159082"/>
                  <a:pt x="609600" y="3168184"/>
                </a:cubicBezTo>
                <a:cubicBezTo>
                  <a:pt x="605609" y="3176166"/>
                  <a:pt x="603956" y="3185117"/>
                  <a:pt x="601134" y="3193584"/>
                </a:cubicBezTo>
                <a:cubicBezTo>
                  <a:pt x="589845" y="3196406"/>
                  <a:pt x="578787" y="3203697"/>
                  <a:pt x="567267" y="3202051"/>
                </a:cubicBezTo>
                <a:cubicBezTo>
                  <a:pt x="554805" y="3200271"/>
                  <a:pt x="533702" y="3176953"/>
                  <a:pt x="524934" y="3168184"/>
                </a:cubicBezTo>
                <a:cubicBezTo>
                  <a:pt x="515940" y="3165186"/>
                  <a:pt x="509441" y="3163086"/>
                  <a:pt x="504840" y="3161637"/>
                </a:cubicBezTo>
                <a:lnTo>
                  <a:pt x="496213" y="3159024"/>
                </a:lnTo>
                <a:lnTo>
                  <a:pt x="498576" y="3159566"/>
                </a:lnTo>
                <a:cubicBezTo>
                  <a:pt x="504251" y="3160572"/>
                  <a:pt x="511655" y="3160217"/>
                  <a:pt x="482600" y="3142784"/>
                </a:cubicBezTo>
                <a:cubicBezTo>
                  <a:pt x="474947" y="3138192"/>
                  <a:pt x="464949" y="3138746"/>
                  <a:pt x="457200" y="3134318"/>
                </a:cubicBezTo>
                <a:cubicBezTo>
                  <a:pt x="444948" y="3127317"/>
                  <a:pt x="434623" y="3117385"/>
                  <a:pt x="423334" y="3108918"/>
                </a:cubicBezTo>
                <a:cubicBezTo>
                  <a:pt x="414867" y="3106096"/>
                  <a:pt x="405587" y="3105043"/>
                  <a:pt x="397934" y="3100451"/>
                </a:cubicBezTo>
                <a:cubicBezTo>
                  <a:pt x="384527" y="3092407"/>
                  <a:pt x="371760" y="3069657"/>
                  <a:pt x="364067" y="3058118"/>
                </a:cubicBezTo>
                <a:cubicBezTo>
                  <a:pt x="343356" y="3027051"/>
                  <a:pt x="333080" y="3011921"/>
                  <a:pt x="328502" y="3005277"/>
                </a:cubicBezTo>
                <a:lnTo>
                  <a:pt x="327203" y="3003430"/>
                </a:lnTo>
                <a:lnTo>
                  <a:pt x="331520" y="3007646"/>
                </a:lnTo>
                <a:cubicBezTo>
                  <a:pt x="330790" y="3005146"/>
                  <a:pt x="326284" y="2996231"/>
                  <a:pt x="313267" y="2973451"/>
                </a:cubicBezTo>
                <a:cubicBezTo>
                  <a:pt x="308219" y="2964616"/>
                  <a:pt x="300885" y="2957152"/>
                  <a:pt x="296334" y="2948051"/>
                </a:cubicBezTo>
                <a:cubicBezTo>
                  <a:pt x="287655" y="2930694"/>
                  <a:pt x="282621" y="2896421"/>
                  <a:pt x="279400" y="2880318"/>
                </a:cubicBezTo>
                <a:cubicBezTo>
                  <a:pt x="273756" y="2871851"/>
                  <a:pt x="267018" y="2864019"/>
                  <a:pt x="262467" y="2854918"/>
                </a:cubicBezTo>
                <a:cubicBezTo>
                  <a:pt x="255277" y="2840538"/>
                  <a:pt x="256910" y="2819198"/>
                  <a:pt x="237067" y="2812584"/>
                </a:cubicBezTo>
                <a:cubicBezTo>
                  <a:pt x="218135" y="2806273"/>
                  <a:pt x="197556" y="2806940"/>
                  <a:pt x="177800" y="2804118"/>
                </a:cubicBezTo>
                <a:lnTo>
                  <a:pt x="152400" y="2812584"/>
                </a:lnTo>
                <a:lnTo>
                  <a:pt x="127000" y="2821051"/>
                </a:lnTo>
                <a:cubicBezTo>
                  <a:pt x="68627" y="2840509"/>
                  <a:pt x="88821" y="2825362"/>
                  <a:pt x="59267" y="2854918"/>
                </a:cubicBezTo>
                <a:cubicBezTo>
                  <a:pt x="50800" y="2857740"/>
                  <a:pt x="41293" y="2858434"/>
                  <a:pt x="33867" y="2863384"/>
                </a:cubicBezTo>
                <a:cubicBezTo>
                  <a:pt x="17572" y="2874247"/>
                  <a:pt x="10144" y="2883830"/>
                  <a:pt x="5213" y="2895431"/>
                </a:cubicBezTo>
                <a:lnTo>
                  <a:pt x="0" y="2912257"/>
                </a:lnTo>
                <a:close/>
              </a:path>
            </a:pathLst>
          </a:custGeom>
          <a:solidFill>
            <a:srgbClr val="D549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1" name="任意多边形 16"/>
          <p:cNvSpPr/>
          <p:nvPr/>
        </p:nvSpPr>
        <p:spPr>
          <a:xfrm>
            <a:off x="9121805" y="5157238"/>
            <a:ext cx="1954087" cy="604024"/>
          </a:xfrm>
          <a:custGeom>
            <a:avLst/>
            <a:gdLst>
              <a:gd name="connsiteX0" fmla="*/ 495242 w 1638688"/>
              <a:gd name="connsiteY0" fmla="*/ 463800 h 507288"/>
              <a:gd name="connsiteX1" fmla="*/ 496136 w 1638688"/>
              <a:gd name="connsiteY1" fmla="*/ 463999 h 507288"/>
              <a:gd name="connsiteX2" fmla="*/ 496213 w 1638688"/>
              <a:gd name="connsiteY2" fmla="*/ 464022 h 507288"/>
              <a:gd name="connsiteX3" fmla="*/ 325316 w 1638688"/>
              <a:gd name="connsiteY3" fmla="*/ 305743 h 507288"/>
              <a:gd name="connsiteX4" fmla="*/ 327203 w 1638688"/>
              <a:gd name="connsiteY4" fmla="*/ 308428 h 507288"/>
              <a:gd name="connsiteX5" fmla="*/ 327126 w 1638688"/>
              <a:gd name="connsiteY5" fmla="*/ 308352 h 507288"/>
              <a:gd name="connsiteX6" fmla="*/ 325316 w 1638688"/>
              <a:gd name="connsiteY6" fmla="*/ 305743 h 507288"/>
              <a:gd name="connsiteX7" fmla="*/ 177800 w 1638688"/>
              <a:gd name="connsiteY7" fmla="*/ 0 h 507288"/>
              <a:gd name="connsiteX8" fmla="*/ 237067 w 1638688"/>
              <a:gd name="connsiteY8" fmla="*/ 8466 h 507288"/>
              <a:gd name="connsiteX9" fmla="*/ 262467 w 1638688"/>
              <a:gd name="connsiteY9" fmla="*/ 50800 h 507288"/>
              <a:gd name="connsiteX10" fmla="*/ 279400 w 1638688"/>
              <a:gd name="connsiteY10" fmla="*/ 76200 h 507288"/>
              <a:gd name="connsiteX11" fmla="*/ 296334 w 1638688"/>
              <a:gd name="connsiteY11" fmla="*/ 143933 h 507288"/>
              <a:gd name="connsiteX12" fmla="*/ 313267 w 1638688"/>
              <a:gd name="connsiteY12" fmla="*/ 169333 h 507288"/>
              <a:gd name="connsiteX13" fmla="*/ 331520 w 1638688"/>
              <a:gd name="connsiteY13" fmla="*/ 203528 h 507288"/>
              <a:gd name="connsiteX14" fmla="*/ 327203 w 1638688"/>
              <a:gd name="connsiteY14" fmla="*/ 199312 h 507288"/>
              <a:gd name="connsiteX15" fmla="*/ 325316 w 1638688"/>
              <a:gd name="connsiteY15" fmla="*/ 196627 h 507288"/>
              <a:gd name="connsiteX16" fmla="*/ 327126 w 1638688"/>
              <a:gd name="connsiteY16" fmla="*/ 199236 h 507288"/>
              <a:gd name="connsiteX17" fmla="*/ 327203 w 1638688"/>
              <a:gd name="connsiteY17" fmla="*/ 199312 h 507288"/>
              <a:gd name="connsiteX18" fmla="*/ 328502 w 1638688"/>
              <a:gd name="connsiteY18" fmla="*/ 201159 h 507288"/>
              <a:gd name="connsiteX19" fmla="*/ 364067 w 1638688"/>
              <a:gd name="connsiteY19" fmla="*/ 254000 h 507288"/>
              <a:gd name="connsiteX20" fmla="*/ 397934 w 1638688"/>
              <a:gd name="connsiteY20" fmla="*/ 296333 h 507288"/>
              <a:gd name="connsiteX21" fmla="*/ 423334 w 1638688"/>
              <a:gd name="connsiteY21" fmla="*/ 304800 h 507288"/>
              <a:gd name="connsiteX22" fmla="*/ 457200 w 1638688"/>
              <a:gd name="connsiteY22" fmla="*/ 330200 h 507288"/>
              <a:gd name="connsiteX23" fmla="*/ 482600 w 1638688"/>
              <a:gd name="connsiteY23" fmla="*/ 338666 h 507288"/>
              <a:gd name="connsiteX24" fmla="*/ 498576 w 1638688"/>
              <a:gd name="connsiteY24" fmla="*/ 355448 h 507288"/>
              <a:gd name="connsiteX25" fmla="*/ 496213 w 1638688"/>
              <a:gd name="connsiteY25" fmla="*/ 354906 h 507288"/>
              <a:gd name="connsiteX26" fmla="*/ 496136 w 1638688"/>
              <a:gd name="connsiteY26" fmla="*/ 354883 h 507288"/>
              <a:gd name="connsiteX27" fmla="*/ 495242 w 1638688"/>
              <a:gd name="connsiteY27" fmla="*/ 354684 h 507288"/>
              <a:gd name="connsiteX28" fmla="*/ 496213 w 1638688"/>
              <a:gd name="connsiteY28" fmla="*/ 354906 h 507288"/>
              <a:gd name="connsiteX29" fmla="*/ 504840 w 1638688"/>
              <a:gd name="connsiteY29" fmla="*/ 357519 h 507288"/>
              <a:gd name="connsiteX30" fmla="*/ 524934 w 1638688"/>
              <a:gd name="connsiteY30" fmla="*/ 364066 h 507288"/>
              <a:gd name="connsiteX31" fmla="*/ 567267 w 1638688"/>
              <a:gd name="connsiteY31" fmla="*/ 397933 h 507288"/>
              <a:gd name="connsiteX32" fmla="*/ 601134 w 1638688"/>
              <a:gd name="connsiteY32" fmla="*/ 389466 h 507288"/>
              <a:gd name="connsiteX33" fmla="*/ 609600 w 1638688"/>
              <a:gd name="connsiteY33" fmla="*/ 364066 h 507288"/>
              <a:gd name="connsiteX34" fmla="*/ 626534 w 1638688"/>
              <a:gd name="connsiteY34" fmla="*/ 338666 h 507288"/>
              <a:gd name="connsiteX35" fmla="*/ 635000 w 1638688"/>
              <a:gd name="connsiteY35" fmla="*/ 296333 h 507288"/>
              <a:gd name="connsiteX36" fmla="*/ 677334 w 1638688"/>
              <a:gd name="connsiteY36" fmla="*/ 245533 h 507288"/>
              <a:gd name="connsiteX37" fmla="*/ 728134 w 1638688"/>
              <a:gd name="connsiteY37" fmla="*/ 220133 h 507288"/>
              <a:gd name="connsiteX38" fmla="*/ 778934 w 1638688"/>
              <a:gd name="connsiteY38" fmla="*/ 186266 h 507288"/>
              <a:gd name="connsiteX39" fmla="*/ 821267 w 1638688"/>
              <a:gd name="connsiteY39" fmla="*/ 135466 h 507288"/>
              <a:gd name="connsiteX40" fmla="*/ 838200 w 1638688"/>
              <a:gd name="connsiteY40" fmla="*/ 110066 h 507288"/>
              <a:gd name="connsiteX41" fmla="*/ 880534 w 1638688"/>
              <a:gd name="connsiteY41" fmla="*/ 76200 h 507288"/>
              <a:gd name="connsiteX42" fmla="*/ 956734 w 1638688"/>
              <a:gd name="connsiteY42" fmla="*/ 50800 h 507288"/>
              <a:gd name="connsiteX43" fmla="*/ 982134 w 1638688"/>
              <a:gd name="connsiteY43" fmla="*/ 42333 h 507288"/>
              <a:gd name="connsiteX44" fmla="*/ 1032934 w 1638688"/>
              <a:gd name="connsiteY44" fmla="*/ 50800 h 507288"/>
              <a:gd name="connsiteX45" fmla="*/ 1041400 w 1638688"/>
              <a:gd name="connsiteY45" fmla="*/ 84666 h 507288"/>
              <a:gd name="connsiteX46" fmla="*/ 1058334 w 1638688"/>
              <a:gd name="connsiteY46" fmla="*/ 101600 h 507288"/>
              <a:gd name="connsiteX47" fmla="*/ 1066800 w 1638688"/>
              <a:gd name="connsiteY47" fmla="*/ 135466 h 507288"/>
              <a:gd name="connsiteX48" fmla="*/ 1109134 w 1638688"/>
              <a:gd name="connsiteY48" fmla="*/ 169333 h 507288"/>
              <a:gd name="connsiteX49" fmla="*/ 1134534 w 1638688"/>
              <a:gd name="connsiteY49" fmla="*/ 177800 h 507288"/>
              <a:gd name="connsiteX50" fmla="*/ 1159934 w 1638688"/>
              <a:gd name="connsiteY50" fmla="*/ 194733 h 507288"/>
              <a:gd name="connsiteX51" fmla="*/ 1185334 w 1638688"/>
              <a:gd name="connsiteY51" fmla="*/ 203200 h 507288"/>
              <a:gd name="connsiteX52" fmla="*/ 1210734 w 1638688"/>
              <a:gd name="connsiteY52" fmla="*/ 220133 h 507288"/>
              <a:gd name="connsiteX53" fmla="*/ 1270000 w 1638688"/>
              <a:gd name="connsiteY53" fmla="*/ 228600 h 507288"/>
              <a:gd name="connsiteX54" fmla="*/ 1329267 w 1638688"/>
              <a:gd name="connsiteY54" fmla="*/ 245533 h 507288"/>
              <a:gd name="connsiteX55" fmla="*/ 1388534 w 1638688"/>
              <a:gd name="connsiteY55" fmla="*/ 237066 h 507288"/>
              <a:gd name="connsiteX56" fmla="*/ 1430867 w 1638688"/>
              <a:gd name="connsiteY56" fmla="*/ 186266 h 507288"/>
              <a:gd name="connsiteX57" fmla="*/ 1481667 w 1638688"/>
              <a:gd name="connsiteY57" fmla="*/ 169333 h 507288"/>
              <a:gd name="connsiteX58" fmla="*/ 1507067 w 1638688"/>
              <a:gd name="connsiteY58" fmla="*/ 160866 h 507288"/>
              <a:gd name="connsiteX59" fmla="*/ 1532467 w 1638688"/>
              <a:gd name="connsiteY59" fmla="*/ 152400 h 507288"/>
              <a:gd name="connsiteX60" fmla="*/ 1540934 w 1638688"/>
              <a:gd name="connsiteY60" fmla="*/ 127000 h 507288"/>
              <a:gd name="connsiteX61" fmla="*/ 1566334 w 1638688"/>
              <a:gd name="connsiteY61" fmla="*/ 118533 h 507288"/>
              <a:gd name="connsiteX62" fmla="*/ 1625270 w 1638688"/>
              <a:gd name="connsiteY62" fmla="*/ 138178 h 507288"/>
              <a:gd name="connsiteX63" fmla="*/ 1638688 w 1638688"/>
              <a:gd name="connsiteY63" fmla="*/ 142651 h 507288"/>
              <a:gd name="connsiteX64" fmla="*/ 1638688 w 1638688"/>
              <a:gd name="connsiteY64" fmla="*/ 251767 h 507288"/>
              <a:gd name="connsiteX65" fmla="*/ 1625270 w 1638688"/>
              <a:gd name="connsiteY65" fmla="*/ 247294 h 507288"/>
              <a:gd name="connsiteX66" fmla="*/ 1566334 w 1638688"/>
              <a:gd name="connsiteY66" fmla="*/ 227649 h 507288"/>
              <a:gd name="connsiteX67" fmla="*/ 1540934 w 1638688"/>
              <a:gd name="connsiteY67" fmla="*/ 236116 h 507288"/>
              <a:gd name="connsiteX68" fmla="*/ 1532467 w 1638688"/>
              <a:gd name="connsiteY68" fmla="*/ 261516 h 507288"/>
              <a:gd name="connsiteX69" fmla="*/ 1507067 w 1638688"/>
              <a:gd name="connsiteY69" fmla="*/ 269982 h 507288"/>
              <a:gd name="connsiteX70" fmla="*/ 1481667 w 1638688"/>
              <a:gd name="connsiteY70" fmla="*/ 278449 h 507288"/>
              <a:gd name="connsiteX71" fmla="*/ 1430867 w 1638688"/>
              <a:gd name="connsiteY71" fmla="*/ 295382 h 507288"/>
              <a:gd name="connsiteX72" fmla="*/ 1388534 w 1638688"/>
              <a:gd name="connsiteY72" fmla="*/ 346182 h 507288"/>
              <a:gd name="connsiteX73" fmla="*/ 1329267 w 1638688"/>
              <a:gd name="connsiteY73" fmla="*/ 354649 h 507288"/>
              <a:gd name="connsiteX74" fmla="*/ 1270000 w 1638688"/>
              <a:gd name="connsiteY74" fmla="*/ 337716 h 507288"/>
              <a:gd name="connsiteX75" fmla="*/ 1210734 w 1638688"/>
              <a:gd name="connsiteY75" fmla="*/ 329249 h 507288"/>
              <a:gd name="connsiteX76" fmla="*/ 1185334 w 1638688"/>
              <a:gd name="connsiteY76" fmla="*/ 312316 h 507288"/>
              <a:gd name="connsiteX77" fmla="*/ 1159934 w 1638688"/>
              <a:gd name="connsiteY77" fmla="*/ 303849 h 507288"/>
              <a:gd name="connsiteX78" fmla="*/ 1134534 w 1638688"/>
              <a:gd name="connsiteY78" fmla="*/ 286916 h 507288"/>
              <a:gd name="connsiteX79" fmla="*/ 1109134 w 1638688"/>
              <a:gd name="connsiteY79" fmla="*/ 278449 h 507288"/>
              <a:gd name="connsiteX80" fmla="*/ 1066800 w 1638688"/>
              <a:gd name="connsiteY80" fmla="*/ 244582 h 507288"/>
              <a:gd name="connsiteX81" fmla="*/ 1058334 w 1638688"/>
              <a:gd name="connsiteY81" fmla="*/ 210716 h 507288"/>
              <a:gd name="connsiteX82" fmla="*/ 1041400 w 1638688"/>
              <a:gd name="connsiteY82" fmla="*/ 193782 h 507288"/>
              <a:gd name="connsiteX83" fmla="*/ 1032934 w 1638688"/>
              <a:gd name="connsiteY83" fmla="*/ 159916 h 507288"/>
              <a:gd name="connsiteX84" fmla="*/ 982134 w 1638688"/>
              <a:gd name="connsiteY84" fmla="*/ 151449 h 507288"/>
              <a:gd name="connsiteX85" fmla="*/ 956734 w 1638688"/>
              <a:gd name="connsiteY85" fmla="*/ 159916 h 507288"/>
              <a:gd name="connsiteX86" fmla="*/ 880534 w 1638688"/>
              <a:gd name="connsiteY86" fmla="*/ 185316 h 507288"/>
              <a:gd name="connsiteX87" fmla="*/ 838200 w 1638688"/>
              <a:gd name="connsiteY87" fmla="*/ 219182 h 507288"/>
              <a:gd name="connsiteX88" fmla="*/ 821267 w 1638688"/>
              <a:gd name="connsiteY88" fmla="*/ 244582 h 507288"/>
              <a:gd name="connsiteX89" fmla="*/ 778934 w 1638688"/>
              <a:gd name="connsiteY89" fmla="*/ 295382 h 507288"/>
              <a:gd name="connsiteX90" fmla="*/ 728134 w 1638688"/>
              <a:gd name="connsiteY90" fmla="*/ 329249 h 507288"/>
              <a:gd name="connsiteX91" fmla="*/ 677334 w 1638688"/>
              <a:gd name="connsiteY91" fmla="*/ 354649 h 507288"/>
              <a:gd name="connsiteX92" fmla="*/ 635000 w 1638688"/>
              <a:gd name="connsiteY92" fmla="*/ 405449 h 507288"/>
              <a:gd name="connsiteX93" fmla="*/ 626534 w 1638688"/>
              <a:gd name="connsiteY93" fmla="*/ 447782 h 507288"/>
              <a:gd name="connsiteX94" fmla="*/ 609600 w 1638688"/>
              <a:gd name="connsiteY94" fmla="*/ 473182 h 507288"/>
              <a:gd name="connsiteX95" fmla="*/ 601134 w 1638688"/>
              <a:gd name="connsiteY95" fmla="*/ 498582 h 507288"/>
              <a:gd name="connsiteX96" fmla="*/ 567267 w 1638688"/>
              <a:gd name="connsiteY96" fmla="*/ 507049 h 507288"/>
              <a:gd name="connsiteX97" fmla="*/ 524934 w 1638688"/>
              <a:gd name="connsiteY97" fmla="*/ 473182 h 507288"/>
              <a:gd name="connsiteX98" fmla="*/ 504840 w 1638688"/>
              <a:gd name="connsiteY98" fmla="*/ 466635 h 507288"/>
              <a:gd name="connsiteX99" fmla="*/ 496213 w 1638688"/>
              <a:gd name="connsiteY99" fmla="*/ 464022 h 507288"/>
              <a:gd name="connsiteX100" fmla="*/ 498576 w 1638688"/>
              <a:gd name="connsiteY100" fmla="*/ 464564 h 507288"/>
              <a:gd name="connsiteX101" fmla="*/ 482600 w 1638688"/>
              <a:gd name="connsiteY101" fmla="*/ 447782 h 507288"/>
              <a:gd name="connsiteX102" fmla="*/ 457200 w 1638688"/>
              <a:gd name="connsiteY102" fmla="*/ 439316 h 507288"/>
              <a:gd name="connsiteX103" fmla="*/ 423334 w 1638688"/>
              <a:gd name="connsiteY103" fmla="*/ 413916 h 507288"/>
              <a:gd name="connsiteX104" fmla="*/ 397934 w 1638688"/>
              <a:gd name="connsiteY104" fmla="*/ 405449 h 507288"/>
              <a:gd name="connsiteX105" fmla="*/ 364067 w 1638688"/>
              <a:gd name="connsiteY105" fmla="*/ 363116 h 507288"/>
              <a:gd name="connsiteX106" fmla="*/ 328502 w 1638688"/>
              <a:gd name="connsiteY106" fmla="*/ 310275 h 507288"/>
              <a:gd name="connsiteX107" fmla="*/ 327203 w 1638688"/>
              <a:gd name="connsiteY107" fmla="*/ 308428 h 507288"/>
              <a:gd name="connsiteX108" fmla="*/ 331520 w 1638688"/>
              <a:gd name="connsiteY108" fmla="*/ 312644 h 507288"/>
              <a:gd name="connsiteX109" fmla="*/ 313267 w 1638688"/>
              <a:gd name="connsiteY109" fmla="*/ 278449 h 507288"/>
              <a:gd name="connsiteX110" fmla="*/ 296334 w 1638688"/>
              <a:gd name="connsiteY110" fmla="*/ 253049 h 507288"/>
              <a:gd name="connsiteX111" fmla="*/ 279400 w 1638688"/>
              <a:gd name="connsiteY111" fmla="*/ 185316 h 507288"/>
              <a:gd name="connsiteX112" fmla="*/ 262467 w 1638688"/>
              <a:gd name="connsiteY112" fmla="*/ 159916 h 507288"/>
              <a:gd name="connsiteX113" fmla="*/ 237067 w 1638688"/>
              <a:gd name="connsiteY113" fmla="*/ 117582 h 507288"/>
              <a:gd name="connsiteX114" fmla="*/ 177800 w 1638688"/>
              <a:gd name="connsiteY114" fmla="*/ 109116 h 507288"/>
              <a:gd name="connsiteX115" fmla="*/ 152400 w 1638688"/>
              <a:gd name="connsiteY115" fmla="*/ 117582 h 507288"/>
              <a:gd name="connsiteX116" fmla="*/ 127000 w 1638688"/>
              <a:gd name="connsiteY116" fmla="*/ 126049 h 507288"/>
              <a:gd name="connsiteX117" fmla="*/ 59267 w 1638688"/>
              <a:gd name="connsiteY117" fmla="*/ 159916 h 507288"/>
              <a:gd name="connsiteX118" fmla="*/ 33867 w 1638688"/>
              <a:gd name="connsiteY118" fmla="*/ 168382 h 507288"/>
              <a:gd name="connsiteX119" fmla="*/ 5213 w 1638688"/>
              <a:gd name="connsiteY119" fmla="*/ 200429 h 507288"/>
              <a:gd name="connsiteX120" fmla="*/ 0 w 1638688"/>
              <a:gd name="connsiteY120" fmla="*/ 217255 h 507288"/>
              <a:gd name="connsiteX121" fmla="*/ 0 w 1638688"/>
              <a:gd name="connsiteY121" fmla="*/ 108139 h 507288"/>
              <a:gd name="connsiteX122" fmla="*/ 5213 w 1638688"/>
              <a:gd name="connsiteY122" fmla="*/ 91313 h 507288"/>
              <a:gd name="connsiteX123" fmla="*/ 33867 w 1638688"/>
              <a:gd name="connsiteY123" fmla="*/ 59266 h 507288"/>
              <a:gd name="connsiteX124" fmla="*/ 59267 w 1638688"/>
              <a:gd name="connsiteY124" fmla="*/ 50800 h 507288"/>
              <a:gd name="connsiteX125" fmla="*/ 127000 w 1638688"/>
              <a:gd name="connsiteY125" fmla="*/ 16933 h 507288"/>
              <a:gd name="connsiteX126" fmla="*/ 152400 w 1638688"/>
              <a:gd name="connsiteY126" fmla="*/ 8466 h 50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1638688" h="507288">
                <a:moveTo>
                  <a:pt x="495242" y="463800"/>
                </a:moveTo>
                <a:cubicBezTo>
                  <a:pt x="494636" y="463624"/>
                  <a:pt x="494736" y="463608"/>
                  <a:pt x="496136" y="463999"/>
                </a:cubicBezTo>
                <a:lnTo>
                  <a:pt x="496213" y="464022"/>
                </a:lnTo>
                <a:close/>
                <a:moveTo>
                  <a:pt x="325316" y="305743"/>
                </a:moveTo>
                <a:lnTo>
                  <a:pt x="327203" y="308428"/>
                </a:lnTo>
                <a:lnTo>
                  <a:pt x="327126" y="308352"/>
                </a:lnTo>
                <a:cubicBezTo>
                  <a:pt x="326085" y="306913"/>
                  <a:pt x="325284" y="305733"/>
                  <a:pt x="325316" y="305743"/>
                </a:cubicBezTo>
                <a:close/>
                <a:moveTo>
                  <a:pt x="177800" y="0"/>
                </a:moveTo>
                <a:cubicBezTo>
                  <a:pt x="197556" y="2822"/>
                  <a:pt x="218135" y="2155"/>
                  <a:pt x="237067" y="8466"/>
                </a:cubicBezTo>
                <a:cubicBezTo>
                  <a:pt x="256910" y="15080"/>
                  <a:pt x="255277" y="36420"/>
                  <a:pt x="262467" y="50800"/>
                </a:cubicBezTo>
                <a:cubicBezTo>
                  <a:pt x="267018" y="59901"/>
                  <a:pt x="273756" y="67733"/>
                  <a:pt x="279400" y="76200"/>
                </a:cubicBezTo>
                <a:cubicBezTo>
                  <a:pt x="282621" y="92303"/>
                  <a:pt x="287655" y="126576"/>
                  <a:pt x="296334" y="143933"/>
                </a:cubicBezTo>
                <a:cubicBezTo>
                  <a:pt x="300885" y="153034"/>
                  <a:pt x="308219" y="160498"/>
                  <a:pt x="313267" y="169333"/>
                </a:cubicBezTo>
                <a:cubicBezTo>
                  <a:pt x="326284" y="192113"/>
                  <a:pt x="330790" y="201028"/>
                  <a:pt x="331520" y="203528"/>
                </a:cubicBezTo>
                <a:lnTo>
                  <a:pt x="327203" y="199312"/>
                </a:lnTo>
                <a:lnTo>
                  <a:pt x="325316" y="196627"/>
                </a:lnTo>
                <a:cubicBezTo>
                  <a:pt x="325284" y="196617"/>
                  <a:pt x="326085" y="197797"/>
                  <a:pt x="327126" y="199236"/>
                </a:cubicBezTo>
                <a:lnTo>
                  <a:pt x="327203" y="199312"/>
                </a:lnTo>
                <a:lnTo>
                  <a:pt x="328502" y="201159"/>
                </a:lnTo>
                <a:cubicBezTo>
                  <a:pt x="333080" y="207803"/>
                  <a:pt x="343356" y="222933"/>
                  <a:pt x="364067" y="254000"/>
                </a:cubicBezTo>
                <a:cubicBezTo>
                  <a:pt x="371760" y="265539"/>
                  <a:pt x="384527" y="288289"/>
                  <a:pt x="397934" y="296333"/>
                </a:cubicBezTo>
                <a:cubicBezTo>
                  <a:pt x="405587" y="300925"/>
                  <a:pt x="414867" y="301978"/>
                  <a:pt x="423334" y="304800"/>
                </a:cubicBezTo>
                <a:cubicBezTo>
                  <a:pt x="434623" y="313267"/>
                  <a:pt x="444948" y="323199"/>
                  <a:pt x="457200" y="330200"/>
                </a:cubicBezTo>
                <a:cubicBezTo>
                  <a:pt x="464949" y="334628"/>
                  <a:pt x="474947" y="334074"/>
                  <a:pt x="482600" y="338666"/>
                </a:cubicBezTo>
                <a:cubicBezTo>
                  <a:pt x="511655" y="356099"/>
                  <a:pt x="504251" y="356454"/>
                  <a:pt x="498576" y="355448"/>
                </a:cubicBezTo>
                <a:lnTo>
                  <a:pt x="496213" y="354906"/>
                </a:lnTo>
                <a:lnTo>
                  <a:pt x="496136" y="354883"/>
                </a:lnTo>
                <a:cubicBezTo>
                  <a:pt x="494736" y="354492"/>
                  <a:pt x="494636" y="354508"/>
                  <a:pt x="495242" y="354684"/>
                </a:cubicBezTo>
                <a:lnTo>
                  <a:pt x="496213" y="354906"/>
                </a:lnTo>
                <a:lnTo>
                  <a:pt x="504840" y="357519"/>
                </a:lnTo>
                <a:cubicBezTo>
                  <a:pt x="509441" y="358968"/>
                  <a:pt x="515940" y="361068"/>
                  <a:pt x="524934" y="364066"/>
                </a:cubicBezTo>
                <a:cubicBezTo>
                  <a:pt x="533702" y="372835"/>
                  <a:pt x="554805" y="396153"/>
                  <a:pt x="567267" y="397933"/>
                </a:cubicBezTo>
                <a:cubicBezTo>
                  <a:pt x="578787" y="399579"/>
                  <a:pt x="589845" y="392288"/>
                  <a:pt x="601134" y="389466"/>
                </a:cubicBezTo>
                <a:cubicBezTo>
                  <a:pt x="603956" y="380999"/>
                  <a:pt x="605609" y="372048"/>
                  <a:pt x="609600" y="364066"/>
                </a:cubicBezTo>
                <a:cubicBezTo>
                  <a:pt x="614151" y="354964"/>
                  <a:pt x="622961" y="348194"/>
                  <a:pt x="626534" y="338666"/>
                </a:cubicBezTo>
                <a:cubicBezTo>
                  <a:pt x="631587" y="325192"/>
                  <a:pt x="629947" y="309807"/>
                  <a:pt x="635000" y="296333"/>
                </a:cubicBezTo>
                <a:cubicBezTo>
                  <a:pt x="641054" y="280189"/>
                  <a:pt x="665356" y="255514"/>
                  <a:pt x="677334" y="245533"/>
                </a:cubicBezTo>
                <a:cubicBezTo>
                  <a:pt x="722437" y="207948"/>
                  <a:pt x="682313" y="245590"/>
                  <a:pt x="728134" y="220133"/>
                </a:cubicBezTo>
                <a:cubicBezTo>
                  <a:pt x="745924" y="210249"/>
                  <a:pt x="778934" y="186266"/>
                  <a:pt x="778934" y="186266"/>
                </a:cubicBezTo>
                <a:cubicBezTo>
                  <a:pt x="820975" y="123203"/>
                  <a:pt x="766942" y="200656"/>
                  <a:pt x="821267" y="135466"/>
                </a:cubicBezTo>
                <a:cubicBezTo>
                  <a:pt x="827781" y="127649"/>
                  <a:pt x="831843" y="118012"/>
                  <a:pt x="838200" y="110066"/>
                </a:cubicBezTo>
                <a:cubicBezTo>
                  <a:pt x="847906" y="97934"/>
                  <a:pt x="866878" y="82269"/>
                  <a:pt x="880534" y="76200"/>
                </a:cubicBezTo>
                <a:cubicBezTo>
                  <a:pt x="880559" y="76189"/>
                  <a:pt x="944021" y="55038"/>
                  <a:pt x="956734" y="50800"/>
                </a:cubicBezTo>
                <a:lnTo>
                  <a:pt x="982134" y="42333"/>
                </a:lnTo>
                <a:cubicBezTo>
                  <a:pt x="999067" y="45155"/>
                  <a:pt x="1018965" y="40822"/>
                  <a:pt x="1032934" y="50800"/>
                </a:cubicBezTo>
                <a:cubicBezTo>
                  <a:pt x="1042403" y="57563"/>
                  <a:pt x="1036196" y="74258"/>
                  <a:pt x="1041400" y="84666"/>
                </a:cubicBezTo>
                <a:cubicBezTo>
                  <a:pt x="1044970" y="91806"/>
                  <a:pt x="1052689" y="95955"/>
                  <a:pt x="1058334" y="101600"/>
                </a:cubicBezTo>
                <a:cubicBezTo>
                  <a:pt x="1061156" y="112889"/>
                  <a:pt x="1061596" y="125058"/>
                  <a:pt x="1066800" y="135466"/>
                </a:cubicBezTo>
                <a:cubicBezTo>
                  <a:pt x="1072050" y="145967"/>
                  <a:pt x="1101157" y="165344"/>
                  <a:pt x="1109134" y="169333"/>
                </a:cubicBezTo>
                <a:cubicBezTo>
                  <a:pt x="1117116" y="173324"/>
                  <a:pt x="1126552" y="173809"/>
                  <a:pt x="1134534" y="177800"/>
                </a:cubicBezTo>
                <a:cubicBezTo>
                  <a:pt x="1143635" y="182351"/>
                  <a:pt x="1150833" y="190182"/>
                  <a:pt x="1159934" y="194733"/>
                </a:cubicBezTo>
                <a:cubicBezTo>
                  <a:pt x="1167916" y="198724"/>
                  <a:pt x="1177352" y="199209"/>
                  <a:pt x="1185334" y="203200"/>
                </a:cubicBezTo>
                <a:cubicBezTo>
                  <a:pt x="1194435" y="207751"/>
                  <a:pt x="1200988" y="217209"/>
                  <a:pt x="1210734" y="220133"/>
                </a:cubicBezTo>
                <a:cubicBezTo>
                  <a:pt x="1229848" y="225867"/>
                  <a:pt x="1250366" y="225030"/>
                  <a:pt x="1270000" y="228600"/>
                </a:cubicBezTo>
                <a:cubicBezTo>
                  <a:pt x="1293396" y="232854"/>
                  <a:pt x="1307499" y="238277"/>
                  <a:pt x="1329267" y="245533"/>
                </a:cubicBezTo>
                <a:cubicBezTo>
                  <a:pt x="1349023" y="242711"/>
                  <a:pt x="1370005" y="244478"/>
                  <a:pt x="1388534" y="237066"/>
                </a:cubicBezTo>
                <a:cubicBezTo>
                  <a:pt x="1442093" y="215642"/>
                  <a:pt x="1389477" y="212135"/>
                  <a:pt x="1430867" y="186266"/>
                </a:cubicBezTo>
                <a:cubicBezTo>
                  <a:pt x="1446003" y="176806"/>
                  <a:pt x="1464734" y="174977"/>
                  <a:pt x="1481667" y="169333"/>
                </a:cubicBezTo>
                <a:lnTo>
                  <a:pt x="1507067" y="160866"/>
                </a:lnTo>
                <a:lnTo>
                  <a:pt x="1532467" y="152400"/>
                </a:lnTo>
                <a:cubicBezTo>
                  <a:pt x="1535289" y="143933"/>
                  <a:pt x="1534623" y="133311"/>
                  <a:pt x="1540934" y="127000"/>
                </a:cubicBezTo>
                <a:cubicBezTo>
                  <a:pt x="1547245" y="120689"/>
                  <a:pt x="1557464" y="117548"/>
                  <a:pt x="1566334" y="118533"/>
                </a:cubicBezTo>
                <a:cubicBezTo>
                  <a:pt x="1566338" y="118534"/>
                  <a:pt x="1602054" y="130439"/>
                  <a:pt x="1625270" y="138178"/>
                </a:cubicBezTo>
                <a:lnTo>
                  <a:pt x="1638688" y="142651"/>
                </a:lnTo>
                <a:lnTo>
                  <a:pt x="1638688" y="251767"/>
                </a:lnTo>
                <a:lnTo>
                  <a:pt x="1625270" y="247294"/>
                </a:lnTo>
                <a:cubicBezTo>
                  <a:pt x="1602054" y="239555"/>
                  <a:pt x="1566338" y="227650"/>
                  <a:pt x="1566334" y="227649"/>
                </a:cubicBezTo>
                <a:cubicBezTo>
                  <a:pt x="1557464" y="226664"/>
                  <a:pt x="1547245" y="229805"/>
                  <a:pt x="1540934" y="236116"/>
                </a:cubicBezTo>
                <a:cubicBezTo>
                  <a:pt x="1534623" y="242427"/>
                  <a:pt x="1535289" y="253049"/>
                  <a:pt x="1532467" y="261516"/>
                </a:cubicBezTo>
                <a:lnTo>
                  <a:pt x="1507067" y="269982"/>
                </a:lnTo>
                <a:lnTo>
                  <a:pt x="1481667" y="278449"/>
                </a:lnTo>
                <a:cubicBezTo>
                  <a:pt x="1464734" y="284093"/>
                  <a:pt x="1446003" y="285922"/>
                  <a:pt x="1430867" y="295382"/>
                </a:cubicBezTo>
                <a:cubicBezTo>
                  <a:pt x="1389477" y="321251"/>
                  <a:pt x="1442093" y="324758"/>
                  <a:pt x="1388534" y="346182"/>
                </a:cubicBezTo>
                <a:cubicBezTo>
                  <a:pt x="1370005" y="353594"/>
                  <a:pt x="1349023" y="351827"/>
                  <a:pt x="1329267" y="354649"/>
                </a:cubicBezTo>
                <a:cubicBezTo>
                  <a:pt x="1307499" y="347393"/>
                  <a:pt x="1293396" y="341970"/>
                  <a:pt x="1270000" y="337716"/>
                </a:cubicBezTo>
                <a:cubicBezTo>
                  <a:pt x="1250366" y="334146"/>
                  <a:pt x="1229848" y="334983"/>
                  <a:pt x="1210734" y="329249"/>
                </a:cubicBezTo>
                <a:cubicBezTo>
                  <a:pt x="1200988" y="326325"/>
                  <a:pt x="1194435" y="316867"/>
                  <a:pt x="1185334" y="312316"/>
                </a:cubicBezTo>
                <a:cubicBezTo>
                  <a:pt x="1177352" y="308325"/>
                  <a:pt x="1167916" y="307840"/>
                  <a:pt x="1159934" y="303849"/>
                </a:cubicBezTo>
                <a:cubicBezTo>
                  <a:pt x="1150833" y="299298"/>
                  <a:pt x="1143635" y="291467"/>
                  <a:pt x="1134534" y="286916"/>
                </a:cubicBezTo>
                <a:cubicBezTo>
                  <a:pt x="1126552" y="282925"/>
                  <a:pt x="1117116" y="282440"/>
                  <a:pt x="1109134" y="278449"/>
                </a:cubicBezTo>
                <a:cubicBezTo>
                  <a:pt x="1101157" y="274460"/>
                  <a:pt x="1072050" y="255083"/>
                  <a:pt x="1066800" y="244582"/>
                </a:cubicBezTo>
                <a:cubicBezTo>
                  <a:pt x="1061596" y="234174"/>
                  <a:pt x="1061156" y="222005"/>
                  <a:pt x="1058334" y="210716"/>
                </a:cubicBezTo>
                <a:cubicBezTo>
                  <a:pt x="1052689" y="205071"/>
                  <a:pt x="1044970" y="200922"/>
                  <a:pt x="1041400" y="193782"/>
                </a:cubicBezTo>
                <a:cubicBezTo>
                  <a:pt x="1036196" y="183374"/>
                  <a:pt x="1042403" y="166679"/>
                  <a:pt x="1032934" y="159916"/>
                </a:cubicBezTo>
                <a:cubicBezTo>
                  <a:pt x="1018965" y="149938"/>
                  <a:pt x="999067" y="154271"/>
                  <a:pt x="982134" y="151449"/>
                </a:cubicBezTo>
                <a:lnTo>
                  <a:pt x="956734" y="159916"/>
                </a:lnTo>
                <a:cubicBezTo>
                  <a:pt x="944021" y="164154"/>
                  <a:pt x="880559" y="185305"/>
                  <a:pt x="880534" y="185316"/>
                </a:cubicBezTo>
                <a:cubicBezTo>
                  <a:pt x="866878" y="191385"/>
                  <a:pt x="847906" y="207050"/>
                  <a:pt x="838200" y="219182"/>
                </a:cubicBezTo>
                <a:cubicBezTo>
                  <a:pt x="831843" y="227128"/>
                  <a:pt x="827781" y="236765"/>
                  <a:pt x="821267" y="244582"/>
                </a:cubicBezTo>
                <a:cubicBezTo>
                  <a:pt x="766942" y="309772"/>
                  <a:pt x="820975" y="232319"/>
                  <a:pt x="778934" y="295382"/>
                </a:cubicBezTo>
                <a:cubicBezTo>
                  <a:pt x="778934" y="295382"/>
                  <a:pt x="745924" y="319365"/>
                  <a:pt x="728134" y="329249"/>
                </a:cubicBezTo>
                <a:cubicBezTo>
                  <a:pt x="682313" y="354706"/>
                  <a:pt x="722437" y="317064"/>
                  <a:pt x="677334" y="354649"/>
                </a:cubicBezTo>
                <a:cubicBezTo>
                  <a:pt x="665356" y="364630"/>
                  <a:pt x="641054" y="389305"/>
                  <a:pt x="635000" y="405449"/>
                </a:cubicBezTo>
                <a:cubicBezTo>
                  <a:pt x="629947" y="418923"/>
                  <a:pt x="631587" y="434308"/>
                  <a:pt x="626534" y="447782"/>
                </a:cubicBezTo>
                <a:cubicBezTo>
                  <a:pt x="622961" y="457310"/>
                  <a:pt x="614151" y="464080"/>
                  <a:pt x="609600" y="473182"/>
                </a:cubicBezTo>
                <a:cubicBezTo>
                  <a:pt x="605609" y="481164"/>
                  <a:pt x="603956" y="490115"/>
                  <a:pt x="601134" y="498582"/>
                </a:cubicBezTo>
                <a:cubicBezTo>
                  <a:pt x="589845" y="501404"/>
                  <a:pt x="578787" y="508695"/>
                  <a:pt x="567267" y="507049"/>
                </a:cubicBezTo>
                <a:cubicBezTo>
                  <a:pt x="554805" y="505269"/>
                  <a:pt x="533702" y="481951"/>
                  <a:pt x="524934" y="473182"/>
                </a:cubicBezTo>
                <a:cubicBezTo>
                  <a:pt x="515940" y="470184"/>
                  <a:pt x="509441" y="468084"/>
                  <a:pt x="504840" y="466635"/>
                </a:cubicBezTo>
                <a:lnTo>
                  <a:pt x="496213" y="464022"/>
                </a:lnTo>
                <a:lnTo>
                  <a:pt x="498576" y="464564"/>
                </a:lnTo>
                <a:cubicBezTo>
                  <a:pt x="504251" y="465570"/>
                  <a:pt x="511655" y="465215"/>
                  <a:pt x="482600" y="447782"/>
                </a:cubicBezTo>
                <a:cubicBezTo>
                  <a:pt x="474947" y="443190"/>
                  <a:pt x="464949" y="443744"/>
                  <a:pt x="457200" y="439316"/>
                </a:cubicBezTo>
                <a:cubicBezTo>
                  <a:pt x="444948" y="432315"/>
                  <a:pt x="434623" y="422383"/>
                  <a:pt x="423334" y="413916"/>
                </a:cubicBezTo>
                <a:cubicBezTo>
                  <a:pt x="414867" y="411094"/>
                  <a:pt x="405587" y="410041"/>
                  <a:pt x="397934" y="405449"/>
                </a:cubicBezTo>
                <a:cubicBezTo>
                  <a:pt x="384527" y="397405"/>
                  <a:pt x="371760" y="374655"/>
                  <a:pt x="364067" y="363116"/>
                </a:cubicBezTo>
                <a:cubicBezTo>
                  <a:pt x="343356" y="332049"/>
                  <a:pt x="333080" y="316919"/>
                  <a:pt x="328502" y="310275"/>
                </a:cubicBezTo>
                <a:lnTo>
                  <a:pt x="327203" y="308428"/>
                </a:lnTo>
                <a:lnTo>
                  <a:pt x="331520" y="312644"/>
                </a:lnTo>
                <a:cubicBezTo>
                  <a:pt x="330790" y="310144"/>
                  <a:pt x="326284" y="301229"/>
                  <a:pt x="313267" y="278449"/>
                </a:cubicBezTo>
                <a:cubicBezTo>
                  <a:pt x="308219" y="269614"/>
                  <a:pt x="300885" y="262150"/>
                  <a:pt x="296334" y="253049"/>
                </a:cubicBezTo>
                <a:cubicBezTo>
                  <a:pt x="287655" y="235692"/>
                  <a:pt x="282621" y="201419"/>
                  <a:pt x="279400" y="185316"/>
                </a:cubicBezTo>
                <a:cubicBezTo>
                  <a:pt x="273756" y="176849"/>
                  <a:pt x="267018" y="169017"/>
                  <a:pt x="262467" y="159916"/>
                </a:cubicBezTo>
                <a:cubicBezTo>
                  <a:pt x="255277" y="145536"/>
                  <a:pt x="256910" y="124196"/>
                  <a:pt x="237067" y="117582"/>
                </a:cubicBezTo>
                <a:cubicBezTo>
                  <a:pt x="218135" y="111271"/>
                  <a:pt x="197556" y="111938"/>
                  <a:pt x="177800" y="109116"/>
                </a:cubicBezTo>
                <a:lnTo>
                  <a:pt x="152400" y="117582"/>
                </a:lnTo>
                <a:lnTo>
                  <a:pt x="127000" y="126049"/>
                </a:lnTo>
                <a:cubicBezTo>
                  <a:pt x="68627" y="145507"/>
                  <a:pt x="88821" y="130360"/>
                  <a:pt x="59267" y="159916"/>
                </a:cubicBezTo>
                <a:cubicBezTo>
                  <a:pt x="50800" y="162738"/>
                  <a:pt x="41293" y="163432"/>
                  <a:pt x="33867" y="168382"/>
                </a:cubicBezTo>
                <a:cubicBezTo>
                  <a:pt x="17572" y="179245"/>
                  <a:pt x="10144" y="188828"/>
                  <a:pt x="5213" y="200429"/>
                </a:cubicBezTo>
                <a:lnTo>
                  <a:pt x="0" y="217255"/>
                </a:lnTo>
                <a:lnTo>
                  <a:pt x="0" y="108139"/>
                </a:lnTo>
                <a:lnTo>
                  <a:pt x="5213" y="91313"/>
                </a:lnTo>
                <a:cubicBezTo>
                  <a:pt x="10144" y="79712"/>
                  <a:pt x="17572" y="70129"/>
                  <a:pt x="33867" y="59266"/>
                </a:cubicBezTo>
                <a:cubicBezTo>
                  <a:pt x="41293" y="54316"/>
                  <a:pt x="50800" y="53622"/>
                  <a:pt x="59267" y="50800"/>
                </a:cubicBezTo>
                <a:cubicBezTo>
                  <a:pt x="88821" y="21244"/>
                  <a:pt x="68627" y="36391"/>
                  <a:pt x="127000" y="16933"/>
                </a:cubicBezTo>
                <a:lnTo>
                  <a:pt x="152400" y="846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/>
            <a:endParaRPr lang="zh-CN" altLang="en-US" kern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2" name="任意多边形 35"/>
          <p:cNvSpPr/>
          <p:nvPr/>
        </p:nvSpPr>
        <p:spPr>
          <a:xfrm>
            <a:off x="1169125" y="1942085"/>
            <a:ext cx="1954087" cy="3819179"/>
          </a:xfrm>
          <a:custGeom>
            <a:avLst/>
            <a:gdLst>
              <a:gd name="connsiteX0" fmla="*/ 495242 w 1638688"/>
              <a:gd name="connsiteY0" fmla="*/ 3158802 h 3202290"/>
              <a:gd name="connsiteX1" fmla="*/ 496136 w 1638688"/>
              <a:gd name="connsiteY1" fmla="*/ 3159001 h 3202290"/>
              <a:gd name="connsiteX2" fmla="*/ 496213 w 1638688"/>
              <a:gd name="connsiteY2" fmla="*/ 3159024 h 3202290"/>
              <a:gd name="connsiteX3" fmla="*/ 325316 w 1638688"/>
              <a:gd name="connsiteY3" fmla="*/ 3000745 h 3202290"/>
              <a:gd name="connsiteX4" fmla="*/ 327203 w 1638688"/>
              <a:gd name="connsiteY4" fmla="*/ 3003430 h 3202290"/>
              <a:gd name="connsiteX5" fmla="*/ 327126 w 1638688"/>
              <a:gd name="connsiteY5" fmla="*/ 3003354 h 3202290"/>
              <a:gd name="connsiteX6" fmla="*/ 325316 w 1638688"/>
              <a:gd name="connsiteY6" fmla="*/ 3000745 h 3202290"/>
              <a:gd name="connsiteX7" fmla="*/ 0 w 1638688"/>
              <a:gd name="connsiteY7" fmla="*/ 0 h 3202290"/>
              <a:gd name="connsiteX8" fmla="*/ 1638688 w 1638688"/>
              <a:gd name="connsiteY8" fmla="*/ 0 h 3202290"/>
              <a:gd name="connsiteX9" fmla="*/ 1638688 w 1638688"/>
              <a:gd name="connsiteY9" fmla="*/ 2946769 h 3202290"/>
              <a:gd name="connsiteX10" fmla="*/ 1625270 w 1638688"/>
              <a:gd name="connsiteY10" fmla="*/ 2942296 h 3202290"/>
              <a:gd name="connsiteX11" fmla="*/ 1566334 w 1638688"/>
              <a:gd name="connsiteY11" fmla="*/ 2922651 h 3202290"/>
              <a:gd name="connsiteX12" fmla="*/ 1540934 w 1638688"/>
              <a:gd name="connsiteY12" fmla="*/ 2931118 h 3202290"/>
              <a:gd name="connsiteX13" fmla="*/ 1532467 w 1638688"/>
              <a:gd name="connsiteY13" fmla="*/ 2956518 h 3202290"/>
              <a:gd name="connsiteX14" fmla="*/ 1507067 w 1638688"/>
              <a:gd name="connsiteY14" fmla="*/ 2964984 h 3202290"/>
              <a:gd name="connsiteX15" fmla="*/ 1481667 w 1638688"/>
              <a:gd name="connsiteY15" fmla="*/ 2973451 h 3202290"/>
              <a:gd name="connsiteX16" fmla="*/ 1430867 w 1638688"/>
              <a:gd name="connsiteY16" fmla="*/ 2990384 h 3202290"/>
              <a:gd name="connsiteX17" fmla="*/ 1388534 w 1638688"/>
              <a:gd name="connsiteY17" fmla="*/ 3041184 h 3202290"/>
              <a:gd name="connsiteX18" fmla="*/ 1329267 w 1638688"/>
              <a:gd name="connsiteY18" fmla="*/ 3049651 h 3202290"/>
              <a:gd name="connsiteX19" fmla="*/ 1270000 w 1638688"/>
              <a:gd name="connsiteY19" fmla="*/ 3032718 h 3202290"/>
              <a:gd name="connsiteX20" fmla="*/ 1210734 w 1638688"/>
              <a:gd name="connsiteY20" fmla="*/ 3024251 h 3202290"/>
              <a:gd name="connsiteX21" fmla="*/ 1185334 w 1638688"/>
              <a:gd name="connsiteY21" fmla="*/ 3007318 h 3202290"/>
              <a:gd name="connsiteX22" fmla="*/ 1159934 w 1638688"/>
              <a:gd name="connsiteY22" fmla="*/ 2998851 h 3202290"/>
              <a:gd name="connsiteX23" fmla="*/ 1134534 w 1638688"/>
              <a:gd name="connsiteY23" fmla="*/ 2981918 h 3202290"/>
              <a:gd name="connsiteX24" fmla="*/ 1109134 w 1638688"/>
              <a:gd name="connsiteY24" fmla="*/ 2973451 h 3202290"/>
              <a:gd name="connsiteX25" fmla="*/ 1066800 w 1638688"/>
              <a:gd name="connsiteY25" fmla="*/ 2939584 h 3202290"/>
              <a:gd name="connsiteX26" fmla="*/ 1058334 w 1638688"/>
              <a:gd name="connsiteY26" fmla="*/ 2905718 h 3202290"/>
              <a:gd name="connsiteX27" fmla="*/ 1041400 w 1638688"/>
              <a:gd name="connsiteY27" fmla="*/ 2888784 h 3202290"/>
              <a:gd name="connsiteX28" fmla="*/ 1032934 w 1638688"/>
              <a:gd name="connsiteY28" fmla="*/ 2854918 h 3202290"/>
              <a:gd name="connsiteX29" fmla="*/ 982134 w 1638688"/>
              <a:gd name="connsiteY29" fmla="*/ 2846451 h 3202290"/>
              <a:gd name="connsiteX30" fmla="*/ 956734 w 1638688"/>
              <a:gd name="connsiteY30" fmla="*/ 2854918 h 3202290"/>
              <a:gd name="connsiteX31" fmla="*/ 880534 w 1638688"/>
              <a:gd name="connsiteY31" fmla="*/ 2880318 h 3202290"/>
              <a:gd name="connsiteX32" fmla="*/ 838200 w 1638688"/>
              <a:gd name="connsiteY32" fmla="*/ 2914184 h 3202290"/>
              <a:gd name="connsiteX33" fmla="*/ 821267 w 1638688"/>
              <a:gd name="connsiteY33" fmla="*/ 2939584 h 3202290"/>
              <a:gd name="connsiteX34" fmla="*/ 778934 w 1638688"/>
              <a:gd name="connsiteY34" fmla="*/ 2990384 h 3202290"/>
              <a:gd name="connsiteX35" fmla="*/ 728134 w 1638688"/>
              <a:gd name="connsiteY35" fmla="*/ 3024251 h 3202290"/>
              <a:gd name="connsiteX36" fmla="*/ 677334 w 1638688"/>
              <a:gd name="connsiteY36" fmla="*/ 3049651 h 3202290"/>
              <a:gd name="connsiteX37" fmla="*/ 635000 w 1638688"/>
              <a:gd name="connsiteY37" fmla="*/ 3100451 h 3202290"/>
              <a:gd name="connsiteX38" fmla="*/ 626534 w 1638688"/>
              <a:gd name="connsiteY38" fmla="*/ 3142784 h 3202290"/>
              <a:gd name="connsiteX39" fmla="*/ 609600 w 1638688"/>
              <a:gd name="connsiteY39" fmla="*/ 3168184 h 3202290"/>
              <a:gd name="connsiteX40" fmla="*/ 601134 w 1638688"/>
              <a:gd name="connsiteY40" fmla="*/ 3193584 h 3202290"/>
              <a:gd name="connsiteX41" fmla="*/ 567267 w 1638688"/>
              <a:gd name="connsiteY41" fmla="*/ 3202051 h 3202290"/>
              <a:gd name="connsiteX42" fmla="*/ 524934 w 1638688"/>
              <a:gd name="connsiteY42" fmla="*/ 3168184 h 3202290"/>
              <a:gd name="connsiteX43" fmla="*/ 504840 w 1638688"/>
              <a:gd name="connsiteY43" fmla="*/ 3161637 h 3202290"/>
              <a:gd name="connsiteX44" fmla="*/ 496213 w 1638688"/>
              <a:gd name="connsiteY44" fmla="*/ 3159024 h 3202290"/>
              <a:gd name="connsiteX45" fmla="*/ 498576 w 1638688"/>
              <a:gd name="connsiteY45" fmla="*/ 3159566 h 3202290"/>
              <a:gd name="connsiteX46" fmla="*/ 482600 w 1638688"/>
              <a:gd name="connsiteY46" fmla="*/ 3142784 h 3202290"/>
              <a:gd name="connsiteX47" fmla="*/ 457200 w 1638688"/>
              <a:gd name="connsiteY47" fmla="*/ 3134318 h 3202290"/>
              <a:gd name="connsiteX48" fmla="*/ 423334 w 1638688"/>
              <a:gd name="connsiteY48" fmla="*/ 3108918 h 3202290"/>
              <a:gd name="connsiteX49" fmla="*/ 397934 w 1638688"/>
              <a:gd name="connsiteY49" fmla="*/ 3100451 h 3202290"/>
              <a:gd name="connsiteX50" fmla="*/ 364067 w 1638688"/>
              <a:gd name="connsiteY50" fmla="*/ 3058118 h 3202290"/>
              <a:gd name="connsiteX51" fmla="*/ 328502 w 1638688"/>
              <a:gd name="connsiteY51" fmla="*/ 3005277 h 3202290"/>
              <a:gd name="connsiteX52" fmla="*/ 327203 w 1638688"/>
              <a:gd name="connsiteY52" fmla="*/ 3003430 h 3202290"/>
              <a:gd name="connsiteX53" fmla="*/ 331520 w 1638688"/>
              <a:gd name="connsiteY53" fmla="*/ 3007646 h 3202290"/>
              <a:gd name="connsiteX54" fmla="*/ 313267 w 1638688"/>
              <a:gd name="connsiteY54" fmla="*/ 2973451 h 3202290"/>
              <a:gd name="connsiteX55" fmla="*/ 296334 w 1638688"/>
              <a:gd name="connsiteY55" fmla="*/ 2948051 h 3202290"/>
              <a:gd name="connsiteX56" fmla="*/ 279400 w 1638688"/>
              <a:gd name="connsiteY56" fmla="*/ 2880318 h 3202290"/>
              <a:gd name="connsiteX57" fmla="*/ 262467 w 1638688"/>
              <a:gd name="connsiteY57" fmla="*/ 2854918 h 3202290"/>
              <a:gd name="connsiteX58" fmla="*/ 237067 w 1638688"/>
              <a:gd name="connsiteY58" fmla="*/ 2812584 h 3202290"/>
              <a:gd name="connsiteX59" fmla="*/ 177800 w 1638688"/>
              <a:gd name="connsiteY59" fmla="*/ 2804118 h 3202290"/>
              <a:gd name="connsiteX60" fmla="*/ 152400 w 1638688"/>
              <a:gd name="connsiteY60" fmla="*/ 2812584 h 3202290"/>
              <a:gd name="connsiteX61" fmla="*/ 127000 w 1638688"/>
              <a:gd name="connsiteY61" fmla="*/ 2821051 h 3202290"/>
              <a:gd name="connsiteX62" fmla="*/ 59267 w 1638688"/>
              <a:gd name="connsiteY62" fmla="*/ 2854918 h 3202290"/>
              <a:gd name="connsiteX63" fmla="*/ 33867 w 1638688"/>
              <a:gd name="connsiteY63" fmla="*/ 2863384 h 3202290"/>
              <a:gd name="connsiteX64" fmla="*/ 5213 w 1638688"/>
              <a:gd name="connsiteY64" fmla="*/ 2895431 h 3202290"/>
              <a:gd name="connsiteX65" fmla="*/ 0 w 1638688"/>
              <a:gd name="connsiteY65" fmla="*/ 2912257 h 320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638688" h="3202290">
                <a:moveTo>
                  <a:pt x="495242" y="3158802"/>
                </a:moveTo>
                <a:cubicBezTo>
                  <a:pt x="494636" y="3158626"/>
                  <a:pt x="494736" y="3158610"/>
                  <a:pt x="496136" y="3159001"/>
                </a:cubicBezTo>
                <a:lnTo>
                  <a:pt x="496213" y="3159024"/>
                </a:lnTo>
                <a:close/>
                <a:moveTo>
                  <a:pt x="325316" y="3000745"/>
                </a:moveTo>
                <a:lnTo>
                  <a:pt x="327203" y="3003430"/>
                </a:lnTo>
                <a:lnTo>
                  <a:pt x="327126" y="3003354"/>
                </a:lnTo>
                <a:cubicBezTo>
                  <a:pt x="326085" y="3001915"/>
                  <a:pt x="325284" y="3000735"/>
                  <a:pt x="325316" y="3000745"/>
                </a:cubicBezTo>
                <a:close/>
                <a:moveTo>
                  <a:pt x="0" y="0"/>
                </a:moveTo>
                <a:lnTo>
                  <a:pt x="1638688" y="0"/>
                </a:lnTo>
                <a:lnTo>
                  <a:pt x="1638688" y="2946769"/>
                </a:lnTo>
                <a:lnTo>
                  <a:pt x="1625270" y="2942296"/>
                </a:lnTo>
                <a:cubicBezTo>
                  <a:pt x="1602054" y="2934557"/>
                  <a:pt x="1566338" y="2922652"/>
                  <a:pt x="1566334" y="2922651"/>
                </a:cubicBezTo>
                <a:cubicBezTo>
                  <a:pt x="1557464" y="2921666"/>
                  <a:pt x="1547245" y="2924807"/>
                  <a:pt x="1540934" y="2931118"/>
                </a:cubicBezTo>
                <a:cubicBezTo>
                  <a:pt x="1534623" y="2937429"/>
                  <a:pt x="1535289" y="2948051"/>
                  <a:pt x="1532467" y="2956518"/>
                </a:cubicBezTo>
                <a:lnTo>
                  <a:pt x="1507067" y="2964984"/>
                </a:lnTo>
                <a:lnTo>
                  <a:pt x="1481667" y="2973451"/>
                </a:lnTo>
                <a:cubicBezTo>
                  <a:pt x="1464734" y="2979095"/>
                  <a:pt x="1446003" y="2980924"/>
                  <a:pt x="1430867" y="2990384"/>
                </a:cubicBezTo>
                <a:cubicBezTo>
                  <a:pt x="1389477" y="3016253"/>
                  <a:pt x="1442093" y="3019760"/>
                  <a:pt x="1388534" y="3041184"/>
                </a:cubicBezTo>
                <a:cubicBezTo>
                  <a:pt x="1370005" y="3048596"/>
                  <a:pt x="1349023" y="3046829"/>
                  <a:pt x="1329267" y="3049651"/>
                </a:cubicBezTo>
                <a:cubicBezTo>
                  <a:pt x="1307499" y="3042395"/>
                  <a:pt x="1293396" y="3036972"/>
                  <a:pt x="1270000" y="3032718"/>
                </a:cubicBezTo>
                <a:cubicBezTo>
                  <a:pt x="1250366" y="3029148"/>
                  <a:pt x="1229848" y="3029985"/>
                  <a:pt x="1210734" y="3024251"/>
                </a:cubicBezTo>
                <a:cubicBezTo>
                  <a:pt x="1200988" y="3021327"/>
                  <a:pt x="1194435" y="3011869"/>
                  <a:pt x="1185334" y="3007318"/>
                </a:cubicBezTo>
                <a:cubicBezTo>
                  <a:pt x="1177352" y="3003327"/>
                  <a:pt x="1167916" y="3002842"/>
                  <a:pt x="1159934" y="2998851"/>
                </a:cubicBezTo>
                <a:cubicBezTo>
                  <a:pt x="1150833" y="2994300"/>
                  <a:pt x="1143635" y="2986469"/>
                  <a:pt x="1134534" y="2981918"/>
                </a:cubicBezTo>
                <a:cubicBezTo>
                  <a:pt x="1126552" y="2977927"/>
                  <a:pt x="1117116" y="2977442"/>
                  <a:pt x="1109134" y="2973451"/>
                </a:cubicBezTo>
                <a:cubicBezTo>
                  <a:pt x="1101157" y="2969462"/>
                  <a:pt x="1072050" y="2950085"/>
                  <a:pt x="1066800" y="2939584"/>
                </a:cubicBezTo>
                <a:cubicBezTo>
                  <a:pt x="1061596" y="2929176"/>
                  <a:pt x="1061156" y="2917007"/>
                  <a:pt x="1058334" y="2905718"/>
                </a:cubicBezTo>
                <a:cubicBezTo>
                  <a:pt x="1052689" y="2900073"/>
                  <a:pt x="1044970" y="2895924"/>
                  <a:pt x="1041400" y="2888784"/>
                </a:cubicBezTo>
                <a:cubicBezTo>
                  <a:pt x="1036196" y="2878376"/>
                  <a:pt x="1042403" y="2861681"/>
                  <a:pt x="1032934" y="2854918"/>
                </a:cubicBezTo>
                <a:cubicBezTo>
                  <a:pt x="1018965" y="2844940"/>
                  <a:pt x="999067" y="2849273"/>
                  <a:pt x="982134" y="2846451"/>
                </a:cubicBezTo>
                <a:lnTo>
                  <a:pt x="956734" y="2854918"/>
                </a:lnTo>
                <a:cubicBezTo>
                  <a:pt x="944021" y="2859156"/>
                  <a:pt x="880559" y="2880307"/>
                  <a:pt x="880534" y="2880318"/>
                </a:cubicBezTo>
                <a:cubicBezTo>
                  <a:pt x="866878" y="2886387"/>
                  <a:pt x="847906" y="2902052"/>
                  <a:pt x="838200" y="2914184"/>
                </a:cubicBezTo>
                <a:cubicBezTo>
                  <a:pt x="831843" y="2922130"/>
                  <a:pt x="827781" y="2931767"/>
                  <a:pt x="821267" y="2939584"/>
                </a:cubicBezTo>
                <a:cubicBezTo>
                  <a:pt x="766942" y="3004774"/>
                  <a:pt x="820975" y="2927321"/>
                  <a:pt x="778934" y="2990384"/>
                </a:cubicBezTo>
                <a:cubicBezTo>
                  <a:pt x="778934" y="2990384"/>
                  <a:pt x="745924" y="3014367"/>
                  <a:pt x="728134" y="3024251"/>
                </a:cubicBezTo>
                <a:cubicBezTo>
                  <a:pt x="682313" y="3049708"/>
                  <a:pt x="722437" y="3012066"/>
                  <a:pt x="677334" y="3049651"/>
                </a:cubicBezTo>
                <a:cubicBezTo>
                  <a:pt x="665356" y="3059632"/>
                  <a:pt x="641054" y="3084307"/>
                  <a:pt x="635000" y="3100451"/>
                </a:cubicBezTo>
                <a:cubicBezTo>
                  <a:pt x="629947" y="3113925"/>
                  <a:pt x="631587" y="3129310"/>
                  <a:pt x="626534" y="3142784"/>
                </a:cubicBezTo>
                <a:cubicBezTo>
                  <a:pt x="622961" y="3152312"/>
                  <a:pt x="614151" y="3159082"/>
                  <a:pt x="609600" y="3168184"/>
                </a:cubicBezTo>
                <a:cubicBezTo>
                  <a:pt x="605609" y="3176166"/>
                  <a:pt x="603956" y="3185117"/>
                  <a:pt x="601134" y="3193584"/>
                </a:cubicBezTo>
                <a:cubicBezTo>
                  <a:pt x="589845" y="3196406"/>
                  <a:pt x="578787" y="3203697"/>
                  <a:pt x="567267" y="3202051"/>
                </a:cubicBezTo>
                <a:cubicBezTo>
                  <a:pt x="554805" y="3200271"/>
                  <a:pt x="533702" y="3176953"/>
                  <a:pt x="524934" y="3168184"/>
                </a:cubicBezTo>
                <a:cubicBezTo>
                  <a:pt x="515940" y="3165186"/>
                  <a:pt x="509441" y="3163086"/>
                  <a:pt x="504840" y="3161637"/>
                </a:cubicBezTo>
                <a:lnTo>
                  <a:pt x="496213" y="3159024"/>
                </a:lnTo>
                <a:lnTo>
                  <a:pt x="498576" y="3159566"/>
                </a:lnTo>
                <a:cubicBezTo>
                  <a:pt x="504251" y="3160572"/>
                  <a:pt x="511655" y="3160217"/>
                  <a:pt x="482600" y="3142784"/>
                </a:cubicBezTo>
                <a:cubicBezTo>
                  <a:pt x="474947" y="3138192"/>
                  <a:pt x="464949" y="3138746"/>
                  <a:pt x="457200" y="3134318"/>
                </a:cubicBezTo>
                <a:cubicBezTo>
                  <a:pt x="444948" y="3127317"/>
                  <a:pt x="434623" y="3117385"/>
                  <a:pt x="423334" y="3108918"/>
                </a:cubicBezTo>
                <a:cubicBezTo>
                  <a:pt x="414867" y="3106096"/>
                  <a:pt x="405587" y="3105043"/>
                  <a:pt x="397934" y="3100451"/>
                </a:cubicBezTo>
                <a:cubicBezTo>
                  <a:pt x="384527" y="3092407"/>
                  <a:pt x="371760" y="3069657"/>
                  <a:pt x="364067" y="3058118"/>
                </a:cubicBezTo>
                <a:cubicBezTo>
                  <a:pt x="343356" y="3027051"/>
                  <a:pt x="333080" y="3011921"/>
                  <a:pt x="328502" y="3005277"/>
                </a:cubicBezTo>
                <a:lnTo>
                  <a:pt x="327203" y="3003430"/>
                </a:lnTo>
                <a:lnTo>
                  <a:pt x="331520" y="3007646"/>
                </a:lnTo>
                <a:cubicBezTo>
                  <a:pt x="330790" y="3005146"/>
                  <a:pt x="326284" y="2996231"/>
                  <a:pt x="313267" y="2973451"/>
                </a:cubicBezTo>
                <a:cubicBezTo>
                  <a:pt x="308219" y="2964616"/>
                  <a:pt x="300885" y="2957152"/>
                  <a:pt x="296334" y="2948051"/>
                </a:cubicBezTo>
                <a:cubicBezTo>
                  <a:pt x="287655" y="2930694"/>
                  <a:pt x="282621" y="2896421"/>
                  <a:pt x="279400" y="2880318"/>
                </a:cubicBezTo>
                <a:cubicBezTo>
                  <a:pt x="273756" y="2871851"/>
                  <a:pt x="267018" y="2864019"/>
                  <a:pt x="262467" y="2854918"/>
                </a:cubicBezTo>
                <a:cubicBezTo>
                  <a:pt x="255277" y="2840538"/>
                  <a:pt x="256910" y="2819198"/>
                  <a:pt x="237067" y="2812584"/>
                </a:cubicBezTo>
                <a:cubicBezTo>
                  <a:pt x="218135" y="2806273"/>
                  <a:pt x="197556" y="2806940"/>
                  <a:pt x="177800" y="2804118"/>
                </a:cubicBezTo>
                <a:lnTo>
                  <a:pt x="152400" y="2812584"/>
                </a:lnTo>
                <a:lnTo>
                  <a:pt x="127000" y="2821051"/>
                </a:lnTo>
                <a:cubicBezTo>
                  <a:pt x="68627" y="2840509"/>
                  <a:pt x="88821" y="2825362"/>
                  <a:pt x="59267" y="2854918"/>
                </a:cubicBezTo>
                <a:cubicBezTo>
                  <a:pt x="50800" y="2857740"/>
                  <a:pt x="41293" y="2858434"/>
                  <a:pt x="33867" y="2863384"/>
                </a:cubicBezTo>
                <a:cubicBezTo>
                  <a:pt x="17572" y="2874247"/>
                  <a:pt x="10144" y="2883830"/>
                  <a:pt x="5213" y="2895431"/>
                </a:cubicBezTo>
                <a:lnTo>
                  <a:pt x="0" y="2912257"/>
                </a:lnTo>
                <a:close/>
              </a:path>
            </a:pathLst>
          </a:custGeom>
          <a:solidFill>
            <a:srgbClr val="D549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3" name="任意多边形 36"/>
          <p:cNvSpPr/>
          <p:nvPr/>
        </p:nvSpPr>
        <p:spPr>
          <a:xfrm>
            <a:off x="1169125" y="5157238"/>
            <a:ext cx="1954087" cy="604024"/>
          </a:xfrm>
          <a:custGeom>
            <a:avLst/>
            <a:gdLst>
              <a:gd name="connsiteX0" fmla="*/ 495242 w 1638688"/>
              <a:gd name="connsiteY0" fmla="*/ 463800 h 507288"/>
              <a:gd name="connsiteX1" fmla="*/ 496136 w 1638688"/>
              <a:gd name="connsiteY1" fmla="*/ 463999 h 507288"/>
              <a:gd name="connsiteX2" fmla="*/ 496213 w 1638688"/>
              <a:gd name="connsiteY2" fmla="*/ 464022 h 507288"/>
              <a:gd name="connsiteX3" fmla="*/ 325316 w 1638688"/>
              <a:gd name="connsiteY3" fmla="*/ 305743 h 507288"/>
              <a:gd name="connsiteX4" fmla="*/ 327203 w 1638688"/>
              <a:gd name="connsiteY4" fmla="*/ 308428 h 507288"/>
              <a:gd name="connsiteX5" fmla="*/ 327126 w 1638688"/>
              <a:gd name="connsiteY5" fmla="*/ 308352 h 507288"/>
              <a:gd name="connsiteX6" fmla="*/ 325316 w 1638688"/>
              <a:gd name="connsiteY6" fmla="*/ 305743 h 507288"/>
              <a:gd name="connsiteX7" fmla="*/ 177800 w 1638688"/>
              <a:gd name="connsiteY7" fmla="*/ 0 h 507288"/>
              <a:gd name="connsiteX8" fmla="*/ 237067 w 1638688"/>
              <a:gd name="connsiteY8" fmla="*/ 8466 h 507288"/>
              <a:gd name="connsiteX9" fmla="*/ 262467 w 1638688"/>
              <a:gd name="connsiteY9" fmla="*/ 50800 h 507288"/>
              <a:gd name="connsiteX10" fmla="*/ 279400 w 1638688"/>
              <a:gd name="connsiteY10" fmla="*/ 76200 h 507288"/>
              <a:gd name="connsiteX11" fmla="*/ 296334 w 1638688"/>
              <a:gd name="connsiteY11" fmla="*/ 143933 h 507288"/>
              <a:gd name="connsiteX12" fmla="*/ 313267 w 1638688"/>
              <a:gd name="connsiteY12" fmla="*/ 169333 h 507288"/>
              <a:gd name="connsiteX13" fmla="*/ 331520 w 1638688"/>
              <a:gd name="connsiteY13" fmla="*/ 203528 h 507288"/>
              <a:gd name="connsiteX14" fmla="*/ 327203 w 1638688"/>
              <a:gd name="connsiteY14" fmla="*/ 199312 h 507288"/>
              <a:gd name="connsiteX15" fmla="*/ 325316 w 1638688"/>
              <a:gd name="connsiteY15" fmla="*/ 196627 h 507288"/>
              <a:gd name="connsiteX16" fmla="*/ 327126 w 1638688"/>
              <a:gd name="connsiteY16" fmla="*/ 199236 h 507288"/>
              <a:gd name="connsiteX17" fmla="*/ 327203 w 1638688"/>
              <a:gd name="connsiteY17" fmla="*/ 199312 h 507288"/>
              <a:gd name="connsiteX18" fmla="*/ 328502 w 1638688"/>
              <a:gd name="connsiteY18" fmla="*/ 201159 h 507288"/>
              <a:gd name="connsiteX19" fmla="*/ 364067 w 1638688"/>
              <a:gd name="connsiteY19" fmla="*/ 254000 h 507288"/>
              <a:gd name="connsiteX20" fmla="*/ 397934 w 1638688"/>
              <a:gd name="connsiteY20" fmla="*/ 296333 h 507288"/>
              <a:gd name="connsiteX21" fmla="*/ 423334 w 1638688"/>
              <a:gd name="connsiteY21" fmla="*/ 304800 h 507288"/>
              <a:gd name="connsiteX22" fmla="*/ 457200 w 1638688"/>
              <a:gd name="connsiteY22" fmla="*/ 330200 h 507288"/>
              <a:gd name="connsiteX23" fmla="*/ 482600 w 1638688"/>
              <a:gd name="connsiteY23" fmla="*/ 338666 h 507288"/>
              <a:gd name="connsiteX24" fmla="*/ 498576 w 1638688"/>
              <a:gd name="connsiteY24" fmla="*/ 355448 h 507288"/>
              <a:gd name="connsiteX25" fmla="*/ 496213 w 1638688"/>
              <a:gd name="connsiteY25" fmla="*/ 354906 h 507288"/>
              <a:gd name="connsiteX26" fmla="*/ 496136 w 1638688"/>
              <a:gd name="connsiteY26" fmla="*/ 354883 h 507288"/>
              <a:gd name="connsiteX27" fmla="*/ 495242 w 1638688"/>
              <a:gd name="connsiteY27" fmla="*/ 354684 h 507288"/>
              <a:gd name="connsiteX28" fmla="*/ 496213 w 1638688"/>
              <a:gd name="connsiteY28" fmla="*/ 354906 h 507288"/>
              <a:gd name="connsiteX29" fmla="*/ 504840 w 1638688"/>
              <a:gd name="connsiteY29" fmla="*/ 357519 h 507288"/>
              <a:gd name="connsiteX30" fmla="*/ 524934 w 1638688"/>
              <a:gd name="connsiteY30" fmla="*/ 364066 h 507288"/>
              <a:gd name="connsiteX31" fmla="*/ 567267 w 1638688"/>
              <a:gd name="connsiteY31" fmla="*/ 397933 h 507288"/>
              <a:gd name="connsiteX32" fmla="*/ 601134 w 1638688"/>
              <a:gd name="connsiteY32" fmla="*/ 389466 h 507288"/>
              <a:gd name="connsiteX33" fmla="*/ 609600 w 1638688"/>
              <a:gd name="connsiteY33" fmla="*/ 364066 h 507288"/>
              <a:gd name="connsiteX34" fmla="*/ 626534 w 1638688"/>
              <a:gd name="connsiteY34" fmla="*/ 338666 h 507288"/>
              <a:gd name="connsiteX35" fmla="*/ 635000 w 1638688"/>
              <a:gd name="connsiteY35" fmla="*/ 296333 h 507288"/>
              <a:gd name="connsiteX36" fmla="*/ 677334 w 1638688"/>
              <a:gd name="connsiteY36" fmla="*/ 245533 h 507288"/>
              <a:gd name="connsiteX37" fmla="*/ 728134 w 1638688"/>
              <a:gd name="connsiteY37" fmla="*/ 220133 h 507288"/>
              <a:gd name="connsiteX38" fmla="*/ 778934 w 1638688"/>
              <a:gd name="connsiteY38" fmla="*/ 186266 h 507288"/>
              <a:gd name="connsiteX39" fmla="*/ 821267 w 1638688"/>
              <a:gd name="connsiteY39" fmla="*/ 135466 h 507288"/>
              <a:gd name="connsiteX40" fmla="*/ 838200 w 1638688"/>
              <a:gd name="connsiteY40" fmla="*/ 110066 h 507288"/>
              <a:gd name="connsiteX41" fmla="*/ 880534 w 1638688"/>
              <a:gd name="connsiteY41" fmla="*/ 76200 h 507288"/>
              <a:gd name="connsiteX42" fmla="*/ 956734 w 1638688"/>
              <a:gd name="connsiteY42" fmla="*/ 50800 h 507288"/>
              <a:gd name="connsiteX43" fmla="*/ 982134 w 1638688"/>
              <a:gd name="connsiteY43" fmla="*/ 42333 h 507288"/>
              <a:gd name="connsiteX44" fmla="*/ 1032934 w 1638688"/>
              <a:gd name="connsiteY44" fmla="*/ 50800 h 507288"/>
              <a:gd name="connsiteX45" fmla="*/ 1041400 w 1638688"/>
              <a:gd name="connsiteY45" fmla="*/ 84666 h 507288"/>
              <a:gd name="connsiteX46" fmla="*/ 1058334 w 1638688"/>
              <a:gd name="connsiteY46" fmla="*/ 101600 h 507288"/>
              <a:gd name="connsiteX47" fmla="*/ 1066800 w 1638688"/>
              <a:gd name="connsiteY47" fmla="*/ 135466 h 507288"/>
              <a:gd name="connsiteX48" fmla="*/ 1109134 w 1638688"/>
              <a:gd name="connsiteY48" fmla="*/ 169333 h 507288"/>
              <a:gd name="connsiteX49" fmla="*/ 1134534 w 1638688"/>
              <a:gd name="connsiteY49" fmla="*/ 177800 h 507288"/>
              <a:gd name="connsiteX50" fmla="*/ 1159934 w 1638688"/>
              <a:gd name="connsiteY50" fmla="*/ 194733 h 507288"/>
              <a:gd name="connsiteX51" fmla="*/ 1185334 w 1638688"/>
              <a:gd name="connsiteY51" fmla="*/ 203200 h 507288"/>
              <a:gd name="connsiteX52" fmla="*/ 1210734 w 1638688"/>
              <a:gd name="connsiteY52" fmla="*/ 220133 h 507288"/>
              <a:gd name="connsiteX53" fmla="*/ 1270000 w 1638688"/>
              <a:gd name="connsiteY53" fmla="*/ 228600 h 507288"/>
              <a:gd name="connsiteX54" fmla="*/ 1329267 w 1638688"/>
              <a:gd name="connsiteY54" fmla="*/ 245533 h 507288"/>
              <a:gd name="connsiteX55" fmla="*/ 1388534 w 1638688"/>
              <a:gd name="connsiteY55" fmla="*/ 237066 h 507288"/>
              <a:gd name="connsiteX56" fmla="*/ 1430867 w 1638688"/>
              <a:gd name="connsiteY56" fmla="*/ 186266 h 507288"/>
              <a:gd name="connsiteX57" fmla="*/ 1481667 w 1638688"/>
              <a:gd name="connsiteY57" fmla="*/ 169333 h 507288"/>
              <a:gd name="connsiteX58" fmla="*/ 1507067 w 1638688"/>
              <a:gd name="connsiteY58" fmla="*/ 160866 h 507288"/>
              <a:gd name="connsiteX59" fmla="*/ 1532467 w 1638688"/>
              <a:gd name="connsiteY59" fmla="*/ 152400 h 507288"/>
              <a:gd name="connsiteX60" fmla="*/ 1540934 w 1638688"/>
              <a:gd name="connsiteY60" fmla="*/ 127000 h 507288"/>
              <a:gd name="connsiteX61" fmla="*/ 1566334 w 1638688"/>
              <a:gd name="connsiteY61" fmla="*/ 118533 h 507288"/>
              <a:gd name="connsiteX62" fmla="*/ 1625270 w 1638688"/>
              <a:gd name="connsiteY62" fmla="*/ 138178 h 507288"/>
              <a:gd name="connsiteX63" fmla="*/ 1638688 w 1638688"/>
              <a:gd name="connsiteY63" fmla="*/ 142651 h 507288"/>
              <a:gd name="connsiteX64" fmla="*/ 1638688 w 1638688"/>
              <a:gd name="connsiteY64" fmla="*/ 251767 h 507288"/>
              <a:gd name="connsiteX65" fmla="*/ 1625270 w 1638688"/>
              <a:gd name="connsiteY65" fmla="*/ 247294 h 507288"/>
              <a:gd name="connsiteX66" fmla="*/ 1566334 w 1638688"/>
              <a:gd name="connsiteY66" fmla="*/ 227649 h 507288"/>
              <a:gd name="connsiteX67" fmla="*/ 1540934 w 1638688"/>
              <a:gd name="connsiteY67" fmla="*/ 236116 h 507288"/>
              <a:gd name="connsiteX68" fmla="*/ 1532467 w 1638688"/>
              <a:gd name="connsiteY68" fmla="*/ 261516 h 507288"/>
              <a:gd name="connsiteX69" fmla="*/ 1507067 w 1638688"/>
              <a:gd name="connsiteY69" fmla="*/ 269982 h 507288"/>
              <a:gd name="connsiteX70" fmla="*/ 1481667 w 1638688"/>
              <a:gd name="connsiteY70" fmla="*/ 278449 h 507288"/>
              <a:gd name="connsiteX71" fmla="*/ 1430867 w 1638688"/>
              <a:gd name="connsiteY71" fmla="*/ 295382 h 507288"/>
              <a:gd name="connsiteX72" fmla="*/ 1388534 w 1638688"/>
              <a:gd name="connsiteY72" fmla="*/ 346182 h 507288"/>
              <a:gd name="connsiteX73" fmla="*/ 1329267 w 1638688"/>
              <a:gd name="connsiteY73" fmla="*/ 354649 h 507288"/>
              <a:gd name="connsiteX74" fmla="*/ 1270000 w 1638688"/>
              <a:gd name="connsiteY74" fmla="*/ 337716 h 507288"/>
              <a:gd name="connsiteX75" fmla="*/ 1210734 w 1638688"/>
              <a:gd name="connsiteY75" fmla="*/ 329249 h 507288"/>
              <a:gd name="connsiteX76" fmla="*/ 1185334 w 1638688"/>
              <a:gd name="connsiteY76" fmla="*/ 312316 h 507288"/>
              <a:gd name="connsiteX77" fmla="*/ 1159934 w 1638688"/>
              <a:gd name="connsiteY77" fmla="*/ 303849 h 507288"/>
              <a:gd name="connsiteX78" fmla="*/ 1134534 w 1638688"/>
              <a:gd name="connsiteY78" fmla="*/ 286916 h 507288"/>
              <a:gd name="connsiteX79" fmla="*/ 1109134 w 1638688"/>
              <a:gd name="connsiteY79" fmla="*/ 278449 h 507288"/>
              <a:gd name="connsiteX80" fmla="*/ 1066800 w 1638688"/>
              <a:gd name="connsiteY80" fmla="*/ 244582 h 507288"/>
              <a:gd name="connsiteX81" fmla="*/ 1058334 w 1638688"/>
              <a:gd name="connsiteY81" fmla="*/ 210716 h 507288"/>
              <a:gd name="connsiteX82" fmla="*/ 1041400 w 1638688"/>
              <a:gd name="connsiteY82" fmla="*/ 193782 h 507288"/>
              <a:gd name="connsiteX83" fmla="*/ 1032934 w 1638688"/>
              <a:gd name="connsiteY83" fmla="*/ 159916 h 507288"/>
              <a:gd name="connsiteX84" fmla="*/ 982134 w 1638688"/>
              <a:gd name="connsiteY84" fmla="*/ 151449 h 507288"/>
              <a:gd name="connsiteX85" fmla="*/ 956734 w 1638688"/>
              <a:gd name="connsiteY85" fmla="*/ 159916 h 507288"/>
              <a:gd name="connsiteX86" fmla="*/ 880534 w 1638688"/>
              <a:gd name="connsiteY86" fmla="*/ 185316 h 507288"/>
              <a:gd name="connsiteX87" fmla="*/ 838200 w 1638688"/>
              <a:gd name="connsiteY87" fmla="*/ 219182 h 507288"/>
              <a:gd name="connsiteX88" fmla="*/ 821267 w 1638688"/>
              <a:gd name="connsiteY88" fmla="*/ 244582 h 507288"/>
              <a:gd name="connsiteX89" fmla="*/ 778934 w 1638688"/>
              <a:gd name="connsiteY89" fmla="*/ 295382 h 507288"/>
              <a:gd name="connsiteX90" fmla="*/ 728134 w 1638688"/>
              <a:gd name="connsiteY90" fmla="*/ 329249 h 507288"/>
              <a:gd name="connsiteX91" fmla="*/ 677334 w 1638688"/>
              <a:gd name="connsiteY91" fmla="*/ 354649 h 507288"/>
              <a:gd name="connsiteX92" fmla="*/ 635000 w 1638688"/>
              <a:gd name="connsiteY92" fmla="*/ 405449 h 507288"/>
              <a:gd name="connsiteX93" fmla="*/ 626534 w 1638688"/>
              <a:gd name="connsiteY93" fmla="*/ 447782 h 507288"/>
              <a:gd name="connsiteX94" fmla="*/ 609600 w 1638688"/>
              <a:gd name="connsiteY94" fmla="*/ 473182 h 507288"/>
              <a:gd name="connsiteX95" fmla="*/ 601134 w 1638688"/>
              <a:gd name="connsiteY95" fmla="*/ 498582 h 507288"/>
              <a:gd name="connsiteX96" fmla="*/ 567267 w 1638688"/>
              <a:gd name="connsiteY96" fmla="*/ 507049 h 507288"/>
              <a:gd name="connsiteX97" fmla="*/ 524934 w 1638688"/>
              <a:gd name="connsiteY97" fmla="*/ 473182 h 507288"/>
              <a:gd name="connsiteX98" fmla="*/ 504840 w 1638688"/>
              <a:gd name="connsiteY98" fmla="*/ 466635 h 507288"/>
              <a:gd name="connsiteX99" fmla="*/ 496213 w 1638688"/>
              <a:gd name="connsiteY99" fmla="*/ 464022 h 507288"/>
              <a:gd name="connsiteX100" fmla="*/ 498576 w 1638688"/>
              <a:gd name="connsiteY100" fmla="*/ 464564 h 507288"/>
              <a:gd name="connsiteX101" fmla="*/ 482600 w 1638688"/>
              <a:gd name="connsiteY101" fmla="*/ 447782 h 507288"/>
              <a:gd name="connsiteX102" fmla="*/ 457200 w 1638688"/>
              <a:gd name="connsiteY102" fmla="*/ 439316 h 507288"/>
              <a:gd name="connsiteX103" fmla="*/ 423334 w 1638688"/>
              <a:gd name="connsiteY103" fmla="*/ 413916 h 507288"/>
              <a:gd name="connsiteX104" fmla="*/ 397934 w 1638688"/>
              <a:gd name="connsiteY104" fmla="*/ 405449 h 507288"/>
              <a:gd name="connsiteX105" fmla="*/ 364067 w 1638688"/>
              <a:gd name="connsiteY105" fmla="*/ 363116 h 507288"/>
              <a:gd name="connsiteX106" fmla="*/ 328502 w 1638688"/>
              <a:gd name="connsiteY106" fmla="*/ 310275 h 507288"/>
              <a:gd name="connsiteX107" fmla="*/ 327203 w 1638688"/>
              <a:gd name="connsiteY107" fmla="*/ 308428 h 507288"/>
              <a:gd name="connsiteX108" fmla="*/ 331520 w 1638688"/>
              <a:gd name="connsiteY108" fmla="*/ 312644 h 507288"/>
              <a:gd name="connsiteX109" fmla="*/ 313267 w 1638688"/>
              <a:gd name="connsiteY109" fmla="*/ 278449 h 507288"/>
              <a:gd name="connsiteX110" fmla="*/ 296334 w 1638688"/>
              <a:gd name="connsiteY110" fmla="*/ 253049 h 507288"/>
              <a:gd name="connsiteX111" fmla="*/ 279400 w 1638688"/>
              <a:gd name="connsiteY111" fmla="*/ 185316 h 507288"/>
              <a:gd name="connsiteX112" fmla="*/ 262467 w 1638688"/>
              <a:gd name="connsiteY112" fmla="*/ 159916 h 507288"/>
              <a:gd name="connsiteX113" fmla="*/ 237067 w 1638688"/>
              <a:gd name="connsiteY113" fmla="*/ 117582 h 507288"/>
              <a:gd name="connsiteX114" fmla="*/ 177800 w 1638688"/>
              <a:gd name="connsiteY114" fmla="*/ 109116 h 507288"/>
              <a:gd name="connsiteX115" fmla="*/ 152400 w 1638688"/>
              <a:gd name="connsiteY115" fmla="*/ 117582 h 507288"/>
              <a:gd name="connsiteX116" fmla="*/ 127000 w 1638688"/>
              <a:gd name="connsiteY116" fmla="*/ 126049 h 507288"/>
              <a:gd name="connsiteX117" fmla="*/ 59267 w 1638688"/>
              <a:gd name="connsiteY117" fmla="*/ 159916 h 507288"/>
              <a:gd name="connsiteX118" fmla="*/ 33867 w 1638688"/>
              <a:gd name="connsiteY118" fmla="*/ 168382 h 507288"/>
              <a:gd name="connsiteX119" fmla="*/ 5213 w 1638688"/>
              <a:gd name="connsiteY119" fmla="*/ 200429 h 507288"/>
              <a:gd name="connsiteX120" fmla="*/ 0 w 1638688"/>
              <a:gd name="connsiteY120" fmla="*/ 217255 h 507288"/>
              <a:gd name="connsiteX121" fmla="*/ 0 w 1638688"/>
              <a:gd name="connsiteY121" fmla="*/ 108139 h 507288"/>
              <a:gd name="connsiteX122" fmla="*/ 5213 w 1638688"/>
              <a:gd name="connsiteY122" fmla="*/ 91313 h 507288"/>
              <a:gd name="connsiteX123" fmla="*/ 33867 w 1638688"/>
              <a:gd name="connsiteY123" fmla="*/ 59266 h 507288"/>
              <a:gd name="connsiteX124" fmla="*/ 59267 w 1638688"/>
              <a:gd name="connsiteY124" fmla="*/ 50800 h 507288"/>
              <a:gd name="connsiteX125" fmla="*/ 127000 w 1638688"/>
              <a:gd name="connsiteY125" fmla="*/ 16933 h 507288"/>
              <a:gd name="connsiteX126" fmla="*/ 152400 w 1638688"/>
              <a:gd name="connsiteY126" fmla="*/ 8466 h 50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1638688" h="507288">
                <a:moveTo>
                  <a:pt x="495242" y="463800"/>
                </a:moveTo>
                <a:cubicBezTo>
                  <a:pt x="494636" y="463624"/>
                  <a:pt x="494736" y="463608"/>
                  <a:pt x="496136" y="463999"/>
                </a:cubicBezTo>
                <a:lnTo>
                  <a:pt x="496213" y="464022"/>
                </a:lnTo>
                <a:close/>
                <a:moveTo>
                  <a:pt x="325316" y="305743"/>
                </a:moveTo>
                <a:lnTo>
                  <a:pt x="327203" y="308428"/>
                </a:lnTo>
                <a:lnTo>
                  <a:pt x="327126" y="308352"/>
                </a:lnTo>
                <a:cubicBezTo>
                  <a:pt x="326085" y="306913"/>
                  <a:pt x="325284" y="305733"/>
                  <a:pt x="325316" y="305743"/>
                </a:cubicBezTo>
                <a:close/>
                <a:moveTo>
                  <a:pt x="177800" y="0"/>
                </a:moveTo>
                <a:cubicBezTo>
                  <a:pt x="197556" y="2822"/>
                  <a:pt x="218135" y="2155"/>
                  <a:pt x="237067" y="8466"/>
                </a:cubicBezTo>
                <a:cubicBezTo>
                  <a:pt x="256910" y="15080"/>
                  <a:pt x="255277" y="36420"/>
                  <a:pt x="262467" y="50800"/>
                </a:cubicBezTo>
                <a:cubicBezTo>
                  <a:pt x="267018" y="59901"/>
                  <a:pt x="273756" y="67733"/>
                  <a:pt x="279400" y="76200"/>
                </a:cubicBezTo>
                <a:cubicBezTo>
                  <a:pt x="282621" y="92303"/>
                  <a:pt x="287655" y="126576"/>
                  <a:pt x="296334" y="143933"/>
                </a:cubicBezTo>
                <a:cubicBezTo>
                  <a:pt x="300885" y="153034"/>
                  <a:pt x="308219" y="160498"/>
                  <a:pt x="313267" y="169333"/>
                </a:cubicBezTo>
                <a:cubicBezTo>
                  <a:pt x="326284" y="192113"/>
                  <a:pt x="330790" y="201028"/>
                  <a:pt x="331520" y="203528"/>
                </a:cubicBezTo>
                <a:lnTo>
                  <a:pt x="327203" y="199312"/>
                </a:lnTo>
                <a:lnTo>
                  <a:pt x="325316" y="196627"/>
                </a:lnTo>
                <a:cubicBezTo>
                  <a:pt x="325284" y="196617"/>
                  <a:pt x="326085" y="197797"/>
                  <a:pt x="327126" y="199236"/>
                </a:cubicBezTo>
                <a:lnTo>
                  <a:pt x="327203" y="199312"/>
                </a:lnTo>
                <a:lnTo>
                  <a:pt x="328502" y="201159"/>
                </a:lnTo>
                <a:cubicBezTo>
                  <a:pt x="333080" y="207803"/>
                  <a:pt x="343356" y="222933"/>
                  <a:pt x="364067" y="254000"/>
                </a:cubicBezTo>
                <a:cubicBezTo>
                  <a:pt x="371760" y="265539"/>
                  <a:pt x="384527" y="288289"/>
                  <a:pt x="397934" y="296333"/>
                </a:cubicBezTo>
                <a:cubicBezTo>
                  <a:pt x="405587" y="300925"/>
                  <a:pt x="414867" y="301978"/>
                  <a:pt x="423334" y="304800"/>
                </a:cubicBezTo>
                <a:cubicBezTo>
                  <a:pt x="434623" y="313267"/>
                  <a:pt x="444948" y="323199"/>
                  <a:pt x="457200" y="330200"/>
                </a:cubicBezTo>
                <a:cubicBezTo>
                  <a:pt x="464949" y="334628"/>
                  <a:pt x="474947" y="334074"/>
                  <a:pt x="482600" y="338666"/>
                </a:cubicBezTo>
                <a:cubicBezTo>
                  <a:pt x="511655" y="356099"/>
                  <a:pt x="504251" y="356454"/>
                  <a:pt x="498576" y="355448"/>
                </a:cubicBezTo>
                <a:lnTo>
                  <a:pt x="496213" y="354906"/>
                </a:lnTo>
                <a:lnTo>
                  <a:pt x="496136" y="354883"/>
                </a:lnTo>
                <a:cubicBezTo>
                  <a:pt x="494736" y="354492"/>
                  <a:pt x="494636" y="354508"/>
                  <a:pt x="495242" y="354684"/>
                </a:cubicBezTo>
                <a:lnTo>
                  <a:pt x="496213" y="354906"/>
                </a:lnTo>
                <a:lnTo>
                  <a:pt x="504840" y="357519"/>
                </a:lnTo>
                <a:cubicBezTo>
                  <a:pt x="509441" y="358968"/>
                  <a:pt x="515940" y="361068"/>
                  <a:pt x="524934" y="364066"/>
                </a:cubicBezTo>
                <a:cubicBezTo>
                  <a:pt x="533702" y="372835"/>
                  <a:pt x="554805" y="396153"/>
                  <a:pt x="567267" y="397933"/>
                </a:cubicBezTo>
                <a:cubicBezTo>
                  <a:pt x="578787" y="399579"/>
                  <a:pt x="589845" y="392288"/>
                  <a:pt x="601134" y="389466"/>
                </a:cubicBezTo>
                <a:cubicBezTo>
                  <a:pt x="603956" y="380999"/>
                  <a:pt x="605609" y="372048"/>
                  <a:pt x="609600" y="364066"/>
                </a:cubicBezTo>
                <a:cubicBezTo>
                  <a:pt x="614151" y="354964"/>
                  <a:pt x="622961" y="348194"/>
                  <a:pt x="626534" y="338666"/>
                </a:cubicBezTo>
                <a:cubicBezTo>
                  <a:pt x="631587" y="325192"/>
                  <a:pt x="629947" y="309807"/>
                  <a:pt x="635000" y="296333"/>
                </a:cubicBezTo>
                <a:cubicBezTo>
                  <a:pt x="641054" y="280189"/>
                  <a:pt x="665356" y="255514"/>
                  <a:pt x="677334" y="245533"/>
                </a:cubicBezTo>
                <a:cubicBezTo>
                  <a:pt x="722437" y="207948"/>
                  <a:pt x="682313" y="245590"/>
                  <a:pt x="728134" y="220133"/>
                </a:cubicBezTo>
                <a:cubicBezTo>
                  <a:pt x="745924" y="210249"/>
                  <a:pt x="778934" y="186266"/>
                  <a:pt x="778934" y="186266"/>
                </a:cubicBezTo>
                <a:cubicBezTo>
                  <a:pt x="820975" y="123203"/>
                  <a:pt x="766942" y="200656"/>
                  <a:pt x="821267" y="135466"/>
                </a:cubicBezTo>
                <a:cubicBezTo>
                  <a:pt x="827781" y="127649"/>
                  <a:pt x="831843" y="118012"/>
                  <a:pt x="838200" y="110066"/>
                </a:cubicBezTo>
                <a:cubicBezTo>
                  <a:pt x="847906" y="97934"/>
                  <a:pt x="866878" y="82269"/>
                  <a:pt x="880534" y="76200"/>
                </a:cubicBezTo>
                <a:cubicBezTo>
                  <a:pt x="880559" y="76189"/>
                  <a:pt x="944021" y="55038"/>
                  <a:pt x="956734" y="50800"/>
                </a:cubicBezTo>
                <a:lnTo>
                  <a:pt x="982134" y="42333"/>
                </a:lnTo>
                <a:cubicBezTo>
                  <a:pt x="999067" y="45155"/>
                  <a:pt x="1018965" y="40822"/>
                  <a:pt x="1032934" y="50800"/>
                </a:cubicBezTo>
                <a:cubicBezTo>
                  <a:pt x="1042403" y="57563"/>
                  <a:pt x="1036196" y="74258"/>
                  <a:pt x="1041400" y="84666"/>
                </a:cubicBezTo>
                <a:cubicBezTo>
                  <a:pt x="1044970" y="91806"/>
                  <a:pt x="1052689" y="95955"/>
                  <a:pt x="1058334" y="101600"/>
                </a:cubicBezTo>
                <a:cubicBezTo>
                  <a:pt x="1061156" y="112889"/>
                  <a:pt x="1061596" y="125058"/>
                  <a:pt x="1066800" y="135466"/>
                </a:cubicBezTo>
                <a:cubicBezTo>
                  <a:pt x="1072050" y="145967"/>
                  <a:pt x="1101157" y="165344"/>
                  <a:pt x="1109134" y="169333"/>
                </a:cubicBezTo>
                <a:cubicBezTo>
                  <a:pt x="1117116" y="173324"/>
                  <a:pt x="1126552" y="173809"/>
                  <a:pt x="1134534" y="177800"/>
                </a:cubicBezTo>
                <a:cubicBezTo>
                  <a:pt x="1143635" y="182351"/>
                  <a:pt x="1150833" y="190182"/>
                  <a:pt x="1159934" y="194733"/>
                </a:cubicBezTo>
                <a:cubicBezTo>
                  <a:pt x="1167916" y="198724"/>
                  <a:pt x="1177352" y="199209"/>
                  <a:pt x="1185334" y="203200"/>
                </a:cubicBezTo>
                <a:cubicBezTo>
                  <a:pt x="1194435" y="207751"/>
                  <a:pt x="1200988" y="217209"/>
                  <a:pt x="1210734" y="220133"/>
                </a:cubicBezTo>
                <a:cubicBezTo>
                  <a:pt x="1229848" y="225867"/>
                  <a:pt x="1250366" y="225030"/>
                  <a:pt x="1270000" y="228600"/>
                </a:cubicBezTo>
                <a:cubicBezTo>
                  <a:pt x="1293396" y="232854"/>
                  <a:pt x="1307499" y="238277"/>
                  <a:pt x="1329267" y="245533"/>
                </a:cubicBezTo>
                <a:cubicBezTo>
                  <a:pt x="1349023" y="242711"/>
                  <a:pt x="1370005" y="244478"/>
                  <a:pt x="1388534" y="237066"/>
                </a:cubicBezTo>
                <a:cubicBezTo>
                  <a:pt x="1442093" y="215642"/>
                  <a:pt x="1389477" y="212135"/>
                  <a:pt x="1430867" y="186266"/>
                </a:cubicBezTo>
                <a:cubicBezTo>
                  <a:pt x="1446003" y="176806"/>
                  <a:pt x="1464734" y="174977"/>
                  <a:pt x="1481667" y="169333"/>
                </a:cubicBezTo>
                <a:lnTo>
                  <a:pt x="1507067" y="160866"/>
                </a:lnTo>
                <a:lnTo>
                  <a:pt x="1532467" y="152400"/>
                </a:lnTo>
                <a:cubicBezTo>
                  <a:pt x="1535289" y="143933"/>
                  <a:pt x="1534623" y="133311"/>
                  <a:pt x="1540934" y="127000"/>
                </a:cubicBezTo>
                <a:cubicBezTo>
                  <a:pt x="1547245" y="120689"/>
                  <a:pt x="1557464" y="117548"/>
                  <a:pt x="1566334" y="118533"/>
                </a:cubicBezTo>
                <a:cubicBezTo>
                  <a:pt x="1566338" y="118534"/>
                  <a:pt x="1602054" y="130439"/>
                  <a:pt x="1625270" y="138178"/>
                </a:cubicBezTo>
                <a:lnTo>
                  <a:pt x="1638688" y="142651"/>
                </a:lnTo>
                <a:lnTo>
                  <a:pt x="1638688" y="251767"/>
                </a:lnTo>
                <a:lnTo>
                  <a:pt x="1625270" y="247294"/>
                </a:lnTo>
                <a:cubicBezTo>
                  <a:pt x="1602054" y="239555"/>
                  <a:pt x="1566338" y="227650"/>
                  <a:pt x="1566334" y="227649"/>
                </a:cubicBezTo>
                <a:cubicBezTo>
                  <a:pt x="1557464" y="226664"/>
                  <a:pt x="1547245" y="229805"/>
                  <a:pt x="1540934" y="236116"/>
                </a:cubicBezTo>
                <a:cubicBezTo>
                  <a:pt x="1534623" y="242427"/>
                  <a:pt x="1535289" y="253049"/>
                  <a:pt x="1532467" y="261516"/>
                </a:cubicBezTo>
                <a:lnTo>
                  <a:pt x="1507067" y="269982"/>
                </a:lnTo>
                <a:lnTo>
                  <a:pt x="1481667" y="278449"/>
                </a:lnTo>
                <a:cubicBezTo>
                  <a:pt x="1464734" y="284093"/>
                  <a:pt x="1446003" y="285922"/>
                  <a:pt x="1430867" y="295382"/>
                </a:cubicBezTo>
                <a:cubicBezTo>
                  <a:pt x="1389477" y="321251"/>
                  <a:pt x="1442093" y="324758"/>
                  <a:pt x="1388534" y="346182"/>
                </a:cubicBezTo>
                <a:cubicBezTo>
                  <a:pt x="1370005" y="353594"/>
                  <a:pt x="1349023" y="351827"/>
                  <a:pt x="1329267" y="354649"/>
                </a:cubicBezTo>
                <a:cubicBezTo>
                  <a:pt x="1307499" y="347393"/>
                  <a:pt x="1293396" y="341970"/>
                  <a:pt x="1270000" y="337716"/>
                </a:cubicBezTo>
                <a:cubicBezTo>
                  <a:pt x="1250366" y="334146"/>
                  <a:pt x="1229848" y="334983"/>
                  <a:pt x="1210734" y="329249"/>
                </a:cubicBezTo>
                <a:cubicBezTo>
                  <a:pt x="1200988" y="326325"/>
                  <a:pt x="1194435" y="316867"/>
                  <a:pt x="1185334" y="312316"/>
                </a:cubicBezTo>
                <a:cubicBezTo>
                  <a:pt x="1177352" y="308325"/>
                  <a:pt x="1167916" y="307840"/>
                  <a:pt x="1159934" y="303849"/>
                </a:cubicBezTo>
                <a:cubicBezTo>
                  <a:pt x="1150833" y="299298"/>
                  <a:pt x="1143635" y="291467"/>
                  <a:pt x="1134534" y="286916"/>
                </a:cubicBezTo>
                <a:cubicBezTo>
                  <a:pt x="1126552" y="282925"/>
                  <a:pt x="1117116" y="282440"/>
                  <a:pt x="1109134" y="278449"/>
                </a:cubicBezTo>
                <a:cubicBezTo>
                  <a:pt x="1101157" y="274460"/>
                  <a:pt x="1072050" y="255083"/>
                  <a:pt x="1066800" y="244582"/>
                </a:cubicBezTo>
                <a:cubicBezTo>
                  <a:pt x="1061596" y="234174"/>
                  <a:pt x="1061156" y="222005"/>
                  <a:pt x="1058334" y="210716"/>
                </a:cubicBezTo>
                <a:cubicBezTo>
                  <a:pt x="1052689" y="205071"/>
                  <a:pt x="1044970" y="200922"/>
                  <a:pt x="1041400" y="193782"/>
                </a:cubicBezTo>
                <a:cubicBezTo>
                  <a:pt x="1036196" y="183374"/>
                  <a:pt x="1042403" y="166679"/>
                  <a:pt x="1032934" y="159916"/>
                </a:cubicBezTo>
                <a:cubicBezTo>
                  <a:pt x="1018965" y="149938"/>
                  <a:pt x="999067" y="154271"/>
                  <a:pt x="982134" y="151449"/>
                </a:cubicBezTo>
                <a:lnTo>
                  <a:pt x="956734" y="159916"/>
                </a:lnTo>
                <a:cubicBezTo>
                  <a:pt x="944021" y="164154"/>
                  <a:pt x="880559" y="185305"/>
                  <a:pt x="880534" y="185316"/>
                </a:cubicBezTo>
                <a:cubicBezTo>
                  <a:pt x="866878" y="191385"/>
                  <a:pt x="847906" y="207050"/>
                  <a:pt x="838200" y="219182"/>
                </a:cubicBezTo>
                <a:cubicBezTo>
                  <a:pt x="831843" y="227128"/>
                  <a:pt x="827781" y="236765"/>
                  <a:pt x="821267" y="244582"/>
                </a:cubicBezTo>
                <a:cubicBezTo>
                  <a:pt x="766942" y="309772"/>
                  <a:pt x="820975" y="232319"/>
                  <a:pt x="778934" y="295382"/>
                </a:cubicBezTo>
                <a:cubicBezTo>
                  <a:pt x="778934" y="295382"/>
                  <a:pt x="745924" y="319365"/>
                  <a:pt x="728134" y="329249"/>
                </a:cubicBezTo>
                <a:cubicBezTo>
                  <a:pt x="682313" y="354706"/>
                  <a:pt x="722437" y="317064"/>
                  <a:pt x="677334" y="354649"/>
                </a:cubicBezTo>
                <a:cubicBezTo>
                  <a:pt x="665356" y="364630"/>
                  <a:pt x="641054" y="389305"/>
                  <a:pt x="635000" y="405449"/>
                </a:cubicBezTo>
                <a:cubicBezTo>
                  <a:pt x="629947" y="418923"/>
                  <a:pt x="631587" y="434308"/>
                  <a:pt x="626534" y="447782"/>
                </a:cubicBezTo>
                <a:cubicBezTo>
                  <a:pt x="622961" y="457310"/>
                  <a:pt x="614151" y="464080"/>
                  <a:pt x="609600" y="473182"/>
                </a:cubicBezTo>
                <a:cubicBezTo>
                  <a:pt x="605609" y="481164"/>
                  <a:pt x="603956" y="490115"/>
                  <a:pt x="601134" y="498582"/>
                </a:cubicBezTo>
                <a:cubicBezTo>
                  <a:pt x="589845" y="501404"/>
                  <a:pt x="578787" y="508695"/>
                  <a:pt x="567267" y="507049"/>
                </a:cubicBezTo>
                <a:cubicBezTo>
                  <a:pt x="554805" y="505269"/>
                  <a:pt x="533702" y="481951"/>
                  <a:pt x="524934" y="473182"/>
                </a:cubicBezTo>
                <a:cubicBezTo>
                  <a:pt x="515940" y="470184"/>
                  <a:pt x="509441" y="468084"/>
                  <a:pt x="504840" y="466635"/>
                </a:cubicBezTo>
                <a:lnTo>
                  <a:pt x="496213" y="464022"/>
                </a:lnTo>
                <a:lnTo>
                  <a:pt x="498576" y="464564"/>
                </a:lnTo>
                <a:cubicBezTo>
                  <a:pt x="504251" y="465570"/>
                  <a:pt x="511655" y="465215"/>
                  <a:pt x="482600" y="447782"/>
                </a:cubicBezTo>
                <a:cubicBezTo>
                  <a:pt x="474947" y="443190"/>
                  <a:pt x="464949" y="443744"/>
                  <a:pt x="457200" y="439316"/>
                </a:cubicBezTo>
                <a:cubicBezTo>
                  <a:pt x="444948" y="432315"/>
                  <a:pt x="434623" y="422383"/>
                  <a:pt x="423334" y="413916"/>
                </a:cubicBezTo>
                <a:cubicBezTo>
                  <a:pt x="414867" y="411094"/>
                  <a:pt x="405587" y="410041"/>
                  <a:pt x="397934" y="405449"/>
                </a:cubicBezTo>
                <a:cubicBezTo>
                  <a:pt x="384527" y="397405"/>
                  <a:pt x="371760" y="374655"/>
                  <a:pt x="364067" y="363116"/>
                </a:cubicBezTo>
                <a:cubicBezTo>
                  <a:pt x="343356" y="332049"/>
                  <a:pt x="333080" y="316919"/>
                  <a:pt x="328502" y="310275"/>
                </a:cubicBezTo>
                <a:lnTo>
                  <a:pt x="327203" y="308428"/>
                </a:lnTo>
                <a:lnTo>
                  <a:pt x="331520" y="312644"/>
                </a:lnTo>
                <a:cubicBezTo>
                  <a:pt x="330790" y="310144"/>
                  <a:pt x="326284" y="301229"/>
                  <a:pt x="313267" y="278449"/>
                </a:cubicBezTo>
                <a:cubicBezTo>
                  <a:pt x="308219" y="269614"/>
                  <a:pt x="300885" y="262150"/>
                  <a:pt x="296334" y="253049"/>
                </a:cubicBezTo>
                <a:cubicBezTo>
                  <a:pt x="287655" y="235692"/>
                  <a:pt x="282621" y="201419"/>
                  <a:pt x="279400" y="185316"/>
                </a:cubicBezTo>
                <a:cubicBezTo>
                  <a:pt x="273756" y="176849"/>
                  <a:pt x="267018" y="169017"/>
                  <a:pt x="262467" y="159916"/>
                </a:cubicBezTo>
                <a:cubicBezTo>
                  <a:pt x="255277" y="145536"/>
                  <a:pt x="256910" y="124196"/>
                  <a:pt x="237067" y="117582"/>
                </a:cubicBezTo>
                <a:cubicBezTo>
                  <a:pt x="218135" y="111271"/>
                  <a:pt x="197556" y="111938"/>
                  <a:pt x="177800" y="109116"/>
                </a:cubicBezTo>
                <a:lnTo>
                  <a:pt x="152400" y="117582"/>
                </a:lnTo>
                <a:lnTo>
                  <a:pt x="127000" y="126049"/>
                </a:lnTo>
                <a:cubicBezTo>
                  <a:pt x="68627" y="145507"/>
                  <a:pt x="88821" y="130360"/>
                  <a:pt x="59267" y="159916"/>
                </a:cubicBezTo>
                <a:cubicBezTo>
                  <a:pt x="50800" y="162738"/>
                  <a:pt x="41293" y="163432"/>
                  <a:pt x="33867" y="168382"/>
                </a:cubicBezTo>
                <a:cubicBezTo>
                  <a:pt x="17572" y="179245"/>
                  <a:pt x="10144" y="188828"/>
                  <a:pt x="5213" y="200429"/>
                </a:cubicBezTo>
                <a:lnTo>
                  <a:pt x="0" y="217255"/>
                </a:lnTo>
                <a:lnTo>
                  <a:pt x="0" y="108139"/>
                </a:lnTo>
                <a:lnTo>
                  <a:pt x="5213" y="91313"/>
                </a:lnTo>
                <a:cubicBezTo>
                  <a:pt x="10144" y="79712"/>
                  <a:pt x="17572" y="70129"/>
                  <a:pt x="33867" y="59266"/>
                </a:cubicBezTo>
                <a:cubicBezTo>
                  <a:pt x="41293" y="54316"/>
                  <a:pt x="50800" y="53622"/>
                  <a:pt x="59267" y="50800"/>
                </a:cubicBezTo>
                <a:cubicBezTo>
                  <a:pt x="88821" y="21244"/>
                  <a:pt x="68627" y="36391"/>
                  <a:pt x="127000" y="16933"/>
                </a:cubicBezTo>
                <a:lnTo>
                  <a:pt x="152400" y="846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4" name="文本框 53"/>
          <p:cNvSpPr txBox="1"/>
          <p:nvPr/>
        </p:nvSpPr>
        <p:spPr>
          <a:xfrm>
            <a:off x="1294130" y="2712720"/>
            <a:ext cx="1704340" cy="156845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buClrTx/>
              <a:buSzTx/>
              <a:buNone/>
            </a:pPr>
            <a:r>
              <a:rPr lang="zh-CN" altLang="en-US" sz="1600" b="1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患者信息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患者信息注册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账号分类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en-US" altLang="zh-CN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……</a:t>
            </a:r>
            <a:endParaRPr lang="en-US" altLang="zh-CN" sz="1600" b="1">
              <a:solidFill>
                <a:srgbClr val="292929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endParaRPr lang="en-US" altLang="zh-CN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5" name="文本框 54"/>
          <p:cNvSpPr txBox="1"/>
          <p:nvPr/>
        </p:nvSpPr>
        <p:spPr>
          <a:xfrm>
            <a:off x="3977005" y="2712720"/>
            <a:ext cx="1639570" cy="18148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None/>
            </a:pPr>
            <a:r>
              <a:rPr lang="en-US" altLang="zh-CN" sz="1600" b="1">
                <a:solidFill>
                  <a:srgbClr val="292929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  </a:t>
            </a: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 </a:t>
            </a:r>
            <a:r>
              <a:rPr lang="zh-CN" altLang="en-US" sz="1600" b="1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挂号就医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挂号信息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就医缴费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住院流程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检验检查流程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en-US" altLang="zh-CN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……</a:t>
            </a:r>
            <a:endParaRPr lang="en-US" altLang="zh-CN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6" name="文本框 55"/>
          <p:cNvSpPr txBox="1"/>
          <p:nvPr/>
        </p:nvSpPr>
        <p:spPr>
          <a:xfrm>
            <a:off x="6668404" y="2704974"/>
            <a:ext cx="1402080" cy="212280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>
              <a:buClrTx/>
              <a:buSzTx/>
              <a:buNone/>
            </a:pPr>
            <a:r>
              <a:rPr lang="en-US" altLang="zh-CN" sz="2000" b="1">
                <a:solidFill>
                  <a:srgbClr val="70797C"/>
                </a:solidFill>
                <a:latin typeface="Agency FB" panose="020B0503020202020204" pitchFamily="34" charset="0"/>
                <a:ea typeface="方正姚体" panose="02010601030101010101" pitchFamily="2" charset="-122"/>
              </a:rPr>
              <a:t>   </a:t>
            </a: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 </a:t>
            </a:r>
            <a:r>
              <a:rPr lang="zh-CN" altLang="en-US" sz="1600" b="1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财务报表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收费退费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财务汇总分类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住院退费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门诊缴费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医保报销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en-US" altLang="zh-CN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……</a:t>
            </a:r>
            <a:endParaRPr lang="en-US" altLang="zh-CN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7" name="文本框 56"/>
          <p:cNvSpPr txBox="1"/>
          <p:nvPr/>
        </p:nvSpPr>
        <p:spPr>
          <a:xfrm>
            <a:off x="9330636" y="2712585"/>
            <a:ext cx="1402080" cy="187642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>
              <a:buClrTx/>
              <a:buSzTx/>
              <a:buNone/>
            </a:pPr>
            <a:r>
              <a:rPr lang="en-US" altLang="zh-CN" sz="2000" b="1">
                <a:solidFill>
                  <a:srgbClr val="70797C"/>
                </a:solidFill>
                <a:latin typeface="Agency FB" panose="020B0503020202020204" pitchFamily="34" charset="0"/>
                <a:ea typeface="方正姚体" panose="02010601030101010101" pitchFamily="2" charset="-122"/>
              </a:rPr>
              <a:t>  </a:t>
            </a: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 </a:t>
            </a:r>
            <a:r>
              <a:rPr lang="zh-CN" altLang="en-US" sz="1600" b="1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药房信息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药品统计分类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药品配置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zh-CN" altLang="en-US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药物出入库</a:t>
            </a:r>
            <a:endParaRPr lang="zh-CN" altLang="en-US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  <a:p>
            <a:pPr algn="l">
              <a:buClrTx/>
              <a:buSzTx/>
              <a:buNone/>
            </a:pPr>
            <a:r>
              <a:rPr lang="en-US" altLang="zh-CN" sz="1600" dirty="0">
                <a:solidFill>
                  <a:srgbClr val="FEFEFE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……</a:t>
            </a:r>
            <a:endParaRPr lang="en-US" altLang="zh-CN" sz="2000" b="1">
              <a:solidFill>
                <a:srgbClr val="70797C"/>
              </a:solidFill>
              <a:latin typeface="Agency FB" panose="020B0503020202020204" pitchFamily="34" charset="0"/>
              <a:ea typeface="方正姚体" panose="02010601030101010101" pitchFamily="2" charset="-122"/>
            </a:endParaRPr>
          </a:p>
          <a:p>
            <a:endParaRPr lang="en-US" altLang="zh-CN" sz="1600" dirty="0">
              <a:solidFill>
                <a:srgbClr val="FEFEFE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17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/>
          <p:cNvGrpSpPr/>
          <p:nvPr/>
        </p:nvGrpSpPr>
        <p:grpSpPr>
          <a:xfrm>
            <a:off x="915110" y="5232286"/>
            <a:ext cx="10335910" cy="0"/>
            <a:chOff x="686422" y="3923795"/>
            <a:chExt cx="7752942" cy="0"/>
          </a:xfrm>
        </p:grpSpPr>
        <p:cxnSp>
          <p:nvCxnSpPr>
            <p:cNvPr id="4" name="Straight Connector 2"/>
            <p:cNvCxnSpPr/>
            <p:nvPr/>
          </p:nvCxnSpPr>
          <p:spPr>
            <a:xfrm>
              <a:off x="1645481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3"/>
            <p:cNvCxnSpPr/>
            <p:nvPr/>
          </p:nvCxnSpPr>
          <p:spPr>
            <a:xfrm>
              <a:off x="2818500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4"/>
            <p:cNvCxnSpPr/>
            <p:nvPr/>
          </p:nvCxnSpPr>
          <p:spPr>
            <a:xfrm>
              <a:off x="4002510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5"/>
            <p:cNvCxnSpPr/>
            <p:nvPr/>
          </p:nvCxnSpPr>
          <p:spPr>
            <a:xfrm>
              <a:off x="5175529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6"/>
            <p:cNvCxnSpPr/>
            <p:nvPr/>
          </p:nvCxnSpPr>
          <p:spPr>
            <a:xfrm rot="10800000">
              <a:off x="7548364" y="3923795"/>
              <a:ext cx="891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7"/>
            <p:cNvCxnSpPr/>
            <p:nvPr/>
          </p:nvCxnSpPr>
          <p:spPr>
            <a:xfrm rot="10800000">
              <a:off x="6359370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/>
            <p:nvPr/>
          </p:nvCxnSpPr>
          <p:spPr>
            <a:xfrm rot="10800000">
              <a:off x="686422" y="3923795"/>
              <a:ext cx="891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组合 77"/>
          <p:cNvGrpSpPr/>
          <p:nvPr/>
        </p:nvGrpSpPr>
        <p:grpSpPr>
          <a:xfrm>
            <a:off x="1528723" y="2929112"/>
            <a:ext cx="1261721" cy="2357168"/>
            <a:chOff x="1146691" y="2196189"/>
            <a:chExt cx="946414" cy="1768106"/>
          </a:xfrm>
        </p:grpSpPr>
        <p:sp>
          <p:nvSpPr>
            <p:cNvPr id="11" name="TextBox 9"/>
            <p:cNvSpPr txBox="1"/>
            <p:nvPr/>
          </p:nvSpPr>
          <p:spPr>
            <a:xfrm>
              <a:off x="1146691" y="3097950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75000" lnSpcReduction="20000"/>
            </a:bodyPr>
            <a:lstStyle/>
            <a:p>
              <a:pPr algn="ctr"/>
              <a:r>
                <a:rPr lang="zh-CN" altLang="en-US" sz="1865" b="1"/>
                <a:t>车辆</a:t>
              </a:r>
              <a:r>
                <a:rPr lang="zh-CN" altLang="en-US" sz="1865" b="1"/>
                <a:t>中心</a:t>
              </a:r>
              <a:endParaRPr lang="zh-CN" altLang="en-US" sz="1865" b="1"/>
            </a:p>
          </p:txBody>
        </p:sp>
        <p:sp>
          <p:nvSpPr>
            <p:cNvPr id="19" name="Oval 17"/>
            <p:cNvSpPr/>
            <p:nvPr/>
          </p:nvSpPr>
          <p:spPr>
            <a:xfrm>
              <a:off x="1579398" y="3883295"/>
              <a:ext cx="81000" cy="8100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/>
            </a:p>
          </p:txBody>
        </p:sp>
        <p:cxnSp>
          <p:nvCxnSpPr>
            <p:cNvPr id="25" name="Straight Connector 23"/>
            <p:cNvCxnSpPr/>
            <p:nvPr/>
          </p:nvCxnSpPr>
          <p:spPr>
            <a:xfrm flipV="1">
              <a:off x="1619898" y="3567789"/>
              <a:ext cx="0" cy="270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4"/>
            <p:cNvCxnSpPr/>
            <p:nvPr/>
          </p:nvCxnSpPr>
          <p:spPr>
            <a:xfrm flipV="1">
              <a:off x="1619898" y="2635012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5"/>
            <p:cNvGrpSpPr/>
            <p:nvPr/>
          </p:nvGrpSpPr>
          <p:grpSpPr>
            <a:xfrm>
              <a:off x="1421606" y="2196189"/>
              <a:ext cx="405000" cy="405000"/>
              <a:chOff x="1895475" y="3190875"/>
              <a:chExt cx="540000" cy="540000"/>
            </a:xfrm>
          </p:grpSpPr>
          <p:sp>
            <p:nvSpPr>
              <p:cNvPr id="75" name="Oval 73"/>
              <p:cNvSpPr/>
              <p:nvPr/>
            </p:nvSpPr>
            <p:spPr>
              <a:xfrm>
                <a:off x="1895475" y="3190875"/>
                <a:ext cx="540000" cy="540000"/>
              </a:xfrm>
              <a:prstGeom prst="ellipse">
                <a:avLst/>
              </a:prstGeom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76" name="Freeform: Shape 74"/>
              <p:cNvSpPr/>
              <p:nvPr/>
            </p:nvSpPr>
            <p:spPr bwMode="auto">
              <a:xfrm>
                <a:off x="2000853" y="3295413"/>
                <a:ext cx="329244" cy="330924"/>
              </a:xfrm>
              <a:custGeom>
                <a:avLst/>
                <a:gdLst>
                  <a:gd name="T0" fmla="*/ 234 w 246"/>
                  <a:gd name="T1" fmla="*/ 13 h 247"/>
                  <a:gd name="T2" fmla="*/ 175 w 246"/>
                  <a:gd name="T3" fmla="*/ 35 h 247"/>
                  <a:gd name="T4" fmla="*/ 153 w 246"/>
                  <a:gd name="T5" fmla="*/ 60 h 247"/>
                  <a:gd name="T6" fmla="*/ 24 w 246"/>
                  <a:gd name="T7" fmla="*/ 36 h 247"/>
                  <a:gd name="T8" fmla="*/ 5 w 246"/>
                  <a:gd name="T9" fmla="*/ 55 h 247"/>
                  <a:gd name="T10" fmla="*/ 107 w 246"/>
                  <a:gd name="T11" fmla="*/ 109 h 247"/>
                  <a:gd name="T12" fmla="*/ 65 w 246"/>
                  <a:gd name="T13" fmla="*/ 159 h 247"/>
                  <a:gd name="T14" fmla="*/ 54 w 246"/>
                  <a:gd name="T15" fmla="*/ 172 h 247"/>
                  <a:gd name="T16" fmla="*/ 12 w 246"/>
                  <a:gd name="T17" fmla="*/ 161 h 247"/>
                  <a:gd name="T18" fmla="*/ 0 w 246"/>
                  <a:gd name="T19" fmla="*/ 173 h 247"/>
                  <a:gd name="T20" fmla="*/ 47 w 246"/>
                  <a:gd name="T21" fmla="*/ 200 h 247"/>
                  <a:gd name="T22" fmla="*/ 74 w 246"/>
                  <a:gd name="T23" fmla="*/ 247 h 247"/>
                  <a:gd name="T24" fmla="*/ 86 w 246"/>
                  <a:gd name="T25" fmla="*/ 235 h 247"/>
                  <a:gd name="T26" fmla="*/ 75 w 246"/>
                  <a:gd name="T27" fmla="*/ 193 h 247"/>
                  <a:gd name="T28" fmla="*/ 88 w 246"/>
                  <a:gd name="T29" fmla="*/ 182 h 247"/>
                  <a:gd name="T30" fmla="*/ 138 w 246"/>
                  <a:gd name="T31" fmla="*/ 140 h 247"/>
                  <a:gd name="T32" fmla="*/ 192 w 246"/>
                  <a:gd name="T33" fmla="*/ 242 h 247"/>
                  <a:gd name="T34" fmla="*/ 211 w 246"/>
                  <a:gd name="T35" fmla="*/ 223 h 247"/>
                  <a:gd name="T36" fmla="*/ 187 w 246"/>
                  <a:gd name="T37" fmla="*/ 94 h 247"/>
                  <a:gd name="T38" fmla="*/ 212 w 246"/>
                  <a:gd name="T39" fmla="*/ 72 h 247"/>
                  <a:gd name="T40" fmla="*/ 234 w 246"/>
                  <a:gd name="T41" fmla="*/ 13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247">
                    <a:moveTo>
                      <a:pt x="234" y="13"/>
                    </a:moveTo>
                    <a:cubicBezTo>
                      <a:pt x="221" y="0"/>
                      <a:pt x="196" y="11"/>
                      <a:pt x="175" y="35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107" y="109"/>
                      <a:pt x="107" y="109"/>
                      <a:pt x="107" y="109"/>
                    </a:cubicBezTo>
                    <a:cubicBezTo>
                      <a:pt x="65" y="159"/>
                      <a:pt x="65" y="159"/>
                      <a:pt x="65" y="159"/>
                    </a:cubicBezTo>
                    <a:cubicBezTo>
                      <a:pt x="61" y="164"/>
                      <a:pt x="57" y="168"/>
                      <a:pt x="54" y="172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47" y="200"/>
                      <a:pt x="47" y="200"/>
                      <a:pt x="47" y="200"/>
                    </a:cubicBezTo>
                    <a:cubicBezTo>
                      <a:pt x="74" y="247"/>
                      <a:pt x="74" y="247"/>
                      <a:pt x="74" y="247"/>
                    </a:cubicBezTo>
                    <a:cubicBezTo>
                      <a:pt x="86" y="235"/>
                      <a:pt x="86" y="235"/>
                      <a:pt x="86" y="235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9" y="190"/>
                      <a:pt x="83" y="186"/>
                      <a:pt x="88" y="182"/>
                    </a:cubicBezTo>
                    <a:cubicBezTo>
                      <a:pt x="138" y="140"/>
                      <a:pt x="138" y="140"/>
                      <a:pt x="138" y="140"/>
                    </a:cubicBezTo>
                    <a:cubicBezTo>
                      <a:pt x="192" y="242"/>
                      <a:pt x="192" y="242"/>
                      <a:pt x="192" y="242"/>
                    </a:cubicBezTo>
                    <a:cubicBezTo>
                      <a:pt x="211" y="223"/>
                      <a:pt x="211" y="223"/>
                      <a:pt x="211" y="223"/>
                    </a:cubicBezTo>
                    <a:cubicBezTo>
                      <a:pt x="187" y="94"/>
                      <a:pt x="187" y="94"/>
                      <a:pt x="187" y="94"/>
                    </a:cubicBezTo>
                    <a:cubicBezTo>
                      <a:pt x="212" y="72"/>
                      <a:pt x="212" y="72"/>
                      <a:pt x="212" y="72"/>
                    </a:cubicBezTo>
                    <a:cubicBezTo>
                      <a:pt x="236" y="51"/>
                      <a:pt x="246" y="25"/>
                      <a:pt x="234" y="1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3080940" y="1629828"/>
            <a:ext cx="1261720" cy="3656451"/>
            <a:chOff x="2311006" y="1221600"/>
            <a:chExt cx="946413" cy="2742695"/>
          </a:xfrm>
        </p:grpSpPr>
        <p:sp>
          <p:nvSpPr>
            <p:cNvPr id="20" name="Oval 18"/>
            <p:cNvSpPr/>
            <p:nvPr/>
          </p:nvSpPr>
          <p:spPr>
            <a:xfrm>
              <a:off x="2749593" y="3883295"/>
              <a:ext cx="81000" cy="81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28" name="TextBox 26"/>
            <p:cNvSpPr txBox="1"/>
            <p:nvPr/>
          </p:nvSpPr>
          <p:spPr>
            <a:xfrm>
              <a:off x="2311006" y="2158789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75000" lnSpcReduction="20000"/>
            </a:bodyPr>
            <a:lstStyle/>
            <a:p>
              <a:pPr algn="ctr"/>
              <a:r>
                <a:rPr lang="zh-CN" altLang="en-US" sz="1865" b="1"/>
                <a:t>消息</a:t>
              </a:r>
              <a:r>
                <a:rPr lang="zh-CN" altLang="en-US" sz="1865" b="1"/>
                <a:t>中心</a:t>
              </a:r>
              <a:endParaRPr lang="zh-CN" altLang="en-US" sz="1865" b="1"/>
            </a:p>
          </p:txBody>
        </p:sp>
        <p:cxnSp>
          <p:nvCxnSpPr>
            <p:cNvPr id="30" name="Straight Connector 28"/>
            <p:cNvCxnSpPr/>
            <p:nvPr/>
          </p:nvCxnSpPr>
          <p:spPr>
            <a:xfrm flipV="1">
              <a:off x="2797547" y="2603383"/>
              <a:ext cx="0" cy="1242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29"/>
            <p:cNvCxnSpPr/>
            <p:nvPr/>
          </p:nvCxnSpPr>
          <p:spPr>
            <a:xfrm flipV="1">
              <a:off x="2790093" y="1663462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" name="Group 30"/>
            <p:cNvGrpSpPr/>
            <p:nvPr/>
          </p:nvGrpSpPr>
          <p:grpSpPr>
            <a:xfrm>
              <a:off x="2595047" y="1221600"/>
              <a:ext cx="405000" cy="405000"/>
              <a:chOff x="3450124" y="2009775"/>
              <a:chExt cx="540000" cy="540000"/>
            </a:xfrm>
          </p:grpSpPr>
          <p:sp>
            <p:nvSpPr>
              <p:cNvPr id="65" name="Oval 63"/>
              <p:cNvSpPr/>
              <p:nvPr/>
            </p:nvSpPr>
            <p:spPr>
              <a:xfrm>
                <a:off x="3450124" y="2009775"/>
                <a:ext cx="540000" cy="540000"/>
              </a:xfrm>
              <a:prstGeom prst="ellipse">
                <a:avLst/>
              </a:pr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grpSp>
            <p:nvGrpSpPr>
              <p:cNvPr id="66" name="Group 64"/>
              <p:cNvGrpSpPr/>
              <p:nvPr/>
            </p:nvGrpSpPr>
            <p:grpSpPr>
              <a:xfrm>
                <a:off x="3567882" y="2071853"/>
                <a:ext cx="304483" cy="415884"/>
                <a:chOff x="5772150" y="2981325"/>
                <a:chExt cx="650875" cy="889001"/>
              </a:xfrm>
              <a:solidFill>
                <a:schemeClr val="bg1"/>
              </a:solidFill>
            </p:grpSpPr>
            <p:sp>
              <p:nvSpPr>
                <p:cNvPr id="67" name="Rectangle 65"/>
                <p:cNvSpPr/>
                <p:nvPr/>
              </p:nvSpPr>
              <p:spPr bwMode="auto">
                <a:xfrm>
                  <a:off x="5875338" y="3159125"/>
                  <a:ext cx="146050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68" name="Rectangle 66"/>
                <p:cNvSpPr/>
                <p:nvPr/>
              </p:nvSpPr>
              <p:spPr bwMode="auto">
                <a:xfrm>
                  <a:off x="5875338" y="3375025"/>
                  <a:ext cx="368300" cy="428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69" name="Rectangle 67"/>
                <p:cNvSpPr/>
                <p:nvPr/>
              </p:nvSpPr>
              <p:spPr bwMode="auto">
                <a:xfrm>
                  <a:off x="5875338" y="3470275"/>
                  <a:ext cx="368300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70" name="Rectangle 68"/>
                <p:cNvSpPr/>
                <p:nvPr/>
              </p:nvSpPr>
              <p:spPr bwMode="auto">
                <a:xfrm>
                  <a:off x="5875338" y="3565525"/>
                  <a:ext cx="206375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71" name="Freeform: Shape 69"/>
                <p:cNvSpPr/>
                <p:nvPr/>
              </p:nvSpPr>
              <p:spPr bwMode="auto">
                <a:xfrm>
                  <a:off x="5772150" y="2981325"/>
                  <a:ext cx="650875" cy="835025"/>
                </a:xfrm>
                <a:custGeom>
                  <a:avLst/>
                  <a:gdLst>
                    <a:gd name="T0" fmla="*/ 87 w 170"/>
                    <a:gd name="T1" fmla="*/ 0 h 220"/>
                    <a:gd name="T2" fmla="*/ 34 w 170"/>
                    <a:gd name="T3" fmla="*/ 0 h 220"/>
                    <a:gd name="T4" fmla="*/ 0 w 170"/>
                    <a:gd name="T5" fmla="*/ 34 h 220"/>
                    <a:gd name="T6" fmla="*/ 0 w 170"/>
                    <a:gd name="T7" fmla="*/ 185 h 220"/>
                    <a:gd name="T8" fmla="*/ 34 w 170"/>
                    <a:gd name="T9" fmla="*/ 220 h 220"/>
                    <a:gd name="T10" fmla="*/ 91 w 170"/>
                    <a:gd name="T11" fmla="*/ 220 h 220"/>
                    <a:gd name="T12" fmla="*/ 91 w 170"/>
                    <a:gd name="T13" fmla="*/ 203 h 220"/>
                    <a:gd name="T14" fmla="*/ 34 w 170"/>
                    <a:gd name="T15" fmla="*/ 203 h 220"/>
                    <a:gd name="T16" fmla="*/ 16 w 170"/>
                    <a:gd name="T17" fmla="*/ 185 h 220"/>
                    <a:gd name="T18" fmla="*/ 16 w 170"/>
                    <a:gd name="T19" fmla="*/ 34 h 220"/>
                    <a:gd name="T20" fmla="*/ 34 w 170"/>
                    <a:gd name="T21" fmla="*/ 16 h 220"/>
                    <a:gd name="T22" fmla="*/ 79 w 170"/>
                    <a:gd name="T23" fmla="*/ 16 h 220"/>
                    <a:gd name="T24" fmla="*/ 79 w 170"/>
                    <a:gd name="T25" fmla="*/ 67 h 220"/>
                    <a:gd name="T26" fmla="*/ 105 w 170"/>
                    <a:gd name="T27" fmla="*/ 93 h 220"/>
                    <a:gd name="T28" fmla="*/ 154 w 170"/>
                    <a:gd name="T29" fmla="*/ 93 h 220"/>
                    <a:gd name="T30" fmla="*/ 154 w 170"/>
                    <a:gd name="T31" fmla="*/ 185 h 220"/>
                    <a:gd name="T32" fmla="*/ 143 w 170"/>
                    <a:gd name="T33" fmla="*/ 202 h 220"/>
                    <a:gd name="T34" fmla="*/ 143 w 170"/>
                    <a:gd name="T35" fmla="*/ 219 h 220"/>
                    <a:gd name="T36" fmla="*/ 170 w 170"/>
                    <a:gd name="T37" fmla="*/ 185 h 220"/>
                    <a:gd name="T38" fmla="*/ 170 w 170"/>
                    <a:gd name="T39" fmla="*/ 83 h 220"/>
                    <a:gd name="T40" fmla="*/ 87 w 170"/>
                    <a:gd name="T41" fmla="*/ 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70" h="220">
                      <a:moveTo>
                        <a:pt x="87" y="0"/>
                      </a:move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185"/>
                        <a:pt x="0" y="185"/>
                        <a:pt x="0" y="185"/>
                      </a:cubicBezTo>
                      <a:cubicBezTo>
                        <a:pt x="0" y="204"/>
                        <a:pt x="15" y="220"/>
                        <a:pt x="34" y="220"/>
                      </a:cubicBezTo>
                      <a:cubicBezTo>
                        <a:pt x="91" y="220"/>
                        <a:pt x="91" y="220"/>
                        <a:pt x="91" y="220"/>
                      </a:cubicBezTo>
                      <a:cubicBezTo>
                        <a:pt x="91" y="203"/>
                        <a:pt x="91" y="203"/>
                        <a:pt x="91" y="203"/>
                      </a:cubicBezTo>
                      <a:cubicBezTo>
                        <a:pt x="34" y="203"/>
                        <a:pt x="34" y="203"/>
                        <a:pt x="34" y="203"/>
                      </a:cubicBezTo>
                      <a:cubicBezTo>
                        <a:pt x="24" y="203"/>
                        <a:pt x="16" y="195"/>
                        <a:pt x="16" y="185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6" y="24"/>
                        <a:pt x="24" y="16"/>
                        <a:pt x="34" y="16"/>
                      </a:cubicBezTo>
                      <a:cubicBezTo>
                        <a:pt x="79" y="16"/>
                        <a:pt x="79" y="16"/>
                        <a:pt x="79" y="16"/>
                      </a:cubicBezTo>
                      <a:cubicBezTo>
                        <a:pt x="79" y="67"/>
                        <a:pt x="79" y="67"/>
                        <a:pt x="79" y="67"/>
                      </a:cubicBezTo>
                      <a:cubicBezTo>
                        <a:pt x="79" y="81"/>
                        <a:pt x="90" y="93"/>
                        <a:pt x="105" y="93"/>
                      </a:cubicBezTo>
                      <a:cubicBezTo>
                        <a:pt x="154" y="93"/>
                        <a:pt x="154" y="93"/>
                        <a:pt x="154" y="93"/>
                      </a:cubicBezTo>
                      <a:cubicBezTo>
                        <a:pt x="154" y="185"/>
                        <a:pt x="154" y="185"/>
                        <a:pt x="154" y="185"/>
                      </a:cubicBezTo>
                      <a:cubicBezTo>
                        <a:pt x="154" y="193"/>
                        <a:pt x="149" y="199"/>
                        <a:pt x="143" y="202"/>
                      </a:cubicBezTo>
                      <a:cubicBezTo>
                        <a:pt x="143" y="219"/>
                        <a:pt x="143" y="219"/>
                        <a:pt x="143" y="219"/>
                      </a:cubicBezTo>
                      <a:cubicBezTo>
                        <a:pt x="158" y="216"/>
                        <a:pt x="170" y="202"/>
                        <a:pt x="170" y="185"/>
                      </a:cubicBezTo>
                      <a:cubicBezTo>
                        <a:pt x="170" y="83"/>
                        <a:pt x="170" y="83"/>
                        <a:pt x="170" y="83"/>
                      </a:cubicBezTo>
                      <a:lnTo>
                        <a:pt x="8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72" name="Freeform: Shape 70"/>
                <p:cNvSpPr/>
                <p:nvPr/>
              </p:nvSpPr>
              <p:spPr bwMode="auto">
                <a:xfrm>
                  <a:off x="6154738" y="3744913"/>
                  <a:ext cx="130175" cy="125413"/>
                </a:xfrm>
                <a:custGeom>
                  <a:avLst/>
                  <a:gdLst>
                    <a:gd name="T0" fmla="*/ 32 w 34"/>
                    <a:gd name="T1" fmla="*/ 0 h 33"/>
                    <a:gd name="T2" fmla="*/ 31 w 34"/>
                    <a:gd name="T3" fmla="*/ 2 h 33"/>
                    <a:gd name="T4" fmla="*/ 26 w 34"/>
                    <a:gd name="T5" fmla="*/ 7 h 33"/>
                    <a:gd name="T6" fmla="*/ 24 w 34"/>
                    <a:gd name="T7" fmla="*/ 8 h 33"/>
                    <a:gd name="T8" fmla="*/ 19 w 34"/>
                    <a:gd name="T9" fmla="*/ 6 h 33"/>
                    <a:gd name="T10" fmla="*/ 17 w 34"/>
                    <a:gd name="T11" fmla="*/ 5 h 33"/>
                    <a:gd name="T12" fmla="*/ 16 w 34"/>
                    <a:gd name="T13" fmla="*/ 6 h 33"/>
                    <a:gd name="T14" fmla="*/ 10 w 34"/>
                    <a:gd name="T15" fmla="*/ 8 h 33"/>
                    <a:gd name="T16" fmla="*/ 10 w 34"/>
                    <a:gd name="T17" fmla="*/ 8 h 33"/>
                    <a:gd name="T18" fmla="*/ 8 w 34"/>
                    <a:gd name="T19" fmla="*/ 7 h 33"/>
                    <a:gd name="T20" fmla="*/ 3 w 34"/>
                    <a:gd name="T21" fmla="*/ 2 h 33"/>
                    <a:gd name="T22" fmla="*/ 2 w 34"/>
                    <a:gd name="T23" fmla="*/ 0 h 33"/>
                    <a:gd name="T24" fmla="*/ 1 w 34"/>
                    <a:gd name="T25" fmla="*/ 0 h 33"/>
                    <a:gd name="T26" fmla="*/ 0 w 34"/>
                    <a:gd name="T27" fmla="*/ 0 h 33"/>
                    <a:gd name="T28" fmla="*/ 0 w 34"/>
                    <a:gd name="T29" fmla="*/ 33 h 33"/>
                    <a:gd name="T30" fmla="*/ 17 w 34"/>
                    <a:gd name="T31" fmla="*/ 21 h 33"/>
                    <a:gd name="T32" fmla="*/ 34 w 34"/>
                    <a:gd name="T33" fmla="*/ 33 h 33"/>
                    <a:gd name="T34" fmla="*/ 34 w 34"/>
                    <a:gd name="T35" fmla="*/ 0 h 33"/>
                    <a:gd name="T36" fmla="*/ 34 w 34"/>
                    <a:gd name="T37" fmla="*/ 0 h 33"/>
                    <a:gd name="T38" fmla="*/ 32 w 34"/>
                    <a:gd name="T39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4" h="33">
                      <a:moveTo>
                        <a:pt x="32" y="0"/>
                      </a:moveTo>
                      <a:cubicBezTo>
                        <a:pt x="32" y="1"/>
                        <a:pt x="31" y="1"/>
                        <a:pt x="31" y="2"/>
                      </a:cubicBezTo>
                      <a:cubicBezTo>
                        <a:pt x="30" y="4"/>
                        <a:pt x="29" y="6"/>
                        <a:pt x="26" y="7"/>
                      </a:cubicBezTo>
                      <a:cubicBezTo>
                        <a:pt x="25" y="7"/>
                        <a:pt x="25" y="8"/>
                        <a:pt x="24" y="8"/>
                      </a:cubicBezTo>
                      <a:cubicBezTo>
                        <a:pt x="22" y="8"/>
                        <a:pt x="20" y="7"/>
                        <a:pt x="19" y="6"/>
                      </a:cubicBezTo>
                      <a:cubicBezTo>
                        <a:pt x="18" y="6"/>
                        <a:pt x="17" y="5"/>
                        <a:pt x="17" y="5"/>
                      </a:cubicBezTo>
                      <a:cubicBezTo>
                        <a:pt x="17" y="5"/>
                        <a:pt x="16" y="6"/>
                        <a:pt x="16" y="6"/>
                      </a:cubicBezTo>
                      <a:cubicBezTo>
                        <a:pt x="14" y="7"/>
                        <a:pt x="12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9" y="8"/>
                        <a:pt x="9" y="7"/>
                        <a:pt x="8" y="7"/>
                      </a:cubicBezTo>
                      <a:cubicBezTo>
                        <a:pt x="5" y="6"/>
                        <a:pt x="4" y="4"/>
                        <a:pt x="3" y="2"/>
                      </a:cubicBezTo>
                      <a:cubicBezTo>
                        <a:pt x="3" y="1"/>
                        <a:pt x="2" y="1"/>
                        <a:pt x="2" y="0"/>
                      </a:cubicBezTo>
                      <a:cubicBezTo>
                        <a:pt x="2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3" y="0"/>
                        <a:pt x="32" y="0"/>
                        <a:pt x="3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73" name="Oval 71"/>
                <p:cNvSpPr/>
                <p:nvPr/>
              </p:nvSpPr>
              <p:spPr bwMode="auto">
                <a:xfrm>
                  <a:off x="6178550" y="3625850"/>
                  <a:ext cx="84138" cy="809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74" name="Freeform: Shape 72"/>
                <p:cNvSpPr/>
                <p:nvPr/>
              </p:nvSpPr>
              <p:spPr bwMode="auto">
                <a:xfrm>
                  <a:off x="6127750" y="3573463"/>
                  <a:ext cx="187325" cy="185738"/>
                </a:xfrm>
                <a:custGeom>
                  <a:avLst/>
                  <a:gdLst>
                    <a:gd name="T0" fmla="*/ 44 w 49"/>
                    <a:gd name="T1" fmla="*/ 18 h 49"/>
                    <a:gd name="T2" fmla="*/ 44 w 49"/>
                    <a:gd name="T3" fmla="*/ 10 h 49"/>
                    <a:gd name="T4" fmla="*/ 36 w 49"/>
                    <a:gd name="T5" fmla="*/ 7 h 49"/>
                    <a:gd name="T6" fmla="*/ 32 w 49"/>
                    <a:gd name="T7" fmla="*/ 1 h 49"/>
                    <a:gd name="T8" fmla="*/ 24 w 49"/>
                    <a:gd name="T9" fmla="*/ 3 h 49"/>
                    <a:gd name="T10" fmla="*/ 16 w 49"/>
                    <a:gd name="T11" fmla="*/ 1 h 49"/>
                    <a:gd name="T12" fmla="*/ 12 w 49"/>
                    <a:gd name="T13" fmla="*/ 7 h 49"/>
                    <a:gd name="T14" fmla="*/ 4 w 49"/>
                    <a:gd name="T15" fmla="*/ 10 h 49"/>
                    <a:gd name="T16" fmla="*/ 4 w 49"/>
                    <a:gd name="T17" fmla="*/ 18 h 49"/>
                    <a:gd name="T18" fmla="*/ 0 w 49"/>
                    <a:gd name="T19" fmla="*/ 24 h 49"/>
                    <a:gd name="T20" fmla="*/ 4 w 49"/>
                    <a:gd name="T21" fmla="*/ 31 h 49"/>
                    <a:gd name="T22" fmla="*/ 4 w 49"/>
                    <a:gd name="T23" fmla="*/ 39 h 49"/>
                    <a:gd name="T24" fmla="*/ 12 w 49"/>
                    <a:gd name="T25" fmla="*/ 41 h 49"/>
                    <a:gd name="T26" fmla="*/ 16 w 49"/>
                    <a:gd name="T27" fmla="*/ 48 h 49"/>
                    <a:gd name="T28" fmla="*/ 24 w 49"/>
                    <a:gd name="T29" fmla="*/ 45 h 49"/>
                    <a:gd name="T30" fmla="*/ 32 w 49"/>
                    <a:gd name="T31" fmla="*/ 48 h 49"/>
                    <a:gd name="T32" fmla="*/ 36 w 49"/>
                    <a:gd name="T33" fmla="*/ 41 h 49"/>
                    <a:gd name="T34" fmla="*/ 44 w 49"/>
                    <a:gd name="T35" fmla="*/ 39 h 49"/>
                    <a:gd name="T36" fmla="*/ 44 w 49"/>
                    <a:gd name="T37" fmla="*/ 31 h 49"/>
                    <a:gd name="T38" fmla="*/ 49 w 49"/>
                    <a:gd name="T39" fmla="*/ 24 h 49"/>
                    <a:gd name="T40" fmla="*/ 44 w 49"/>
                    <a:gd name="T41" fmla="*/ 18 h 49"/>
                    <a:gd name="T42" fmla="*/ 24 w 49"/>
                    <a:gd name="T43" fmla="*/ 37 h 49"/>
                    <a:gd name="T44" fmla="*/ 11 w 49"/>
                    <a:gd name="T45" fmla="*/ 24 h 49"/>
                    <a:gd name="T46" fmla="*/ 24 w 49"/>
                    <a:gd name="T47" fmla="*/ 12 h 49"/>
                    <a:gd name="T48" fmla="*/ 37 w 49"/>
                    <a:gd name="T49" fmla="*/ 24 h 49"/>
                    <a:gd name="T50" fmla="*/ 24 w 49"/>
                    <a:gd name="T51" fmla="*/ 3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9" h="49">
                      <a:moveTo>
                        <a:pt x="44" y="18"/>
                      </a:moveTo>
                      <a:cubicBezTo>
                        <a:pt x="43" y="16"/>
                        <a:pt x="45" y="12"/>
                        <a:pt x="44" y="10"/>
                      </a:cubicBezTo>
                      <a:cubicBezTo>
                        <a:pt x="42" y="8"/>
                        <a:pt x="38" y="9"/>
                        <a:pt x="36" y="7"/>
                      </a:cubicBezTo>
                      <a:cubicBezTo>
                        <a:pt x="34" y="6"/>
                        <a:pt x="34" y="2"/>
                        <a:pt x="32" y="1"/>
                      </a:cubicBezTo>
                      <a:cubicBezTo>
                        <a:pt x="29" y="0"/>
                        <a:pt x="27" y="3"/>
                        <a:pt x="24" y="3"/>
                      </a:cubicBezTo>
                      <a:cubicBezTo>
                        <a:pt x="22" y="3"/>
                        <a:pt x="19" y="0"/>
                        <a:pt x="16" y="1"/>
                      </a:cubicBezTo>
                      <a:cubicBezTo>
                        <a:pt x="14" y="2"/>
                        <a:pt x="14" y="6"/>
                        <a:pt x="12" y="7"/>
                      </a:cubicBezTo>
                      <a:cubicBezTo>
                        <a:pt x="10" y="9"/>
                        <a:pt x="6" y="8"/>
                        <a:pt x="4" y="10"/>
                      </a:cubicBezTo>
                      <a:cubicBezTo>
                        <a:pt x="3" y="12"/>
                        <a:pt x="5" y="16"/>
                        <a:pt x="4" y="18"/>
                      </a:cubicBezTo>
                      <a:cubicBezTo>
                        <a:pt x="3" y="20"/>
                        <a:pt x="0" y="22"/>
                        <a:pt x="0" y="24"/>
                      </a:cubicBezTo>
                      <a:cubicBezTo>
                        <a:pt x="0" y="27"/>
                        <a:pt x="3" y="29"/>
                        <a:pt x="4" y="31"/>
                      </a:cubicBezTo>
                      <a:cubicBezTo>
                        <a:pt x="5" y="33"/>
                        <a:pt x="3" y="37"/>
                        <a:pt x="4" y="39"/>
                      </a:cubicBezTo>
                      <a:cubicBezTo>
                        <a:pt x="6" y="41"/>
                        <a:pt x="10" y="40"/>
                        <a:pt x="12" y="41"/>
                      </a:cubicBezTo>
                      <a:cubicBezTo>
                        <a:pt x="14" y="43"/>
                        <a:pt x="14" y="47"/>
                        <a:pt x="16" y="48"/>
                      </a:cubicBezTo>
                      <a:cubicBezTo>
                        <a:pt x="19" y="49"/>
                        <a:pt x="22" y="45"/>
                        <a:pt x="24" y="45"/>
                      </a:cubicBezTo>
                      <a:cubicBezTo>
                        <a:pt x="27" y="45"/>
                        <a:pt x="29" y="49"/>
                        <a:pt x="32" y="48"/>
                      </a:cubicBezTo>
                      <a:cubicBezTo>
                        <a:pt x="34" y="47"/>
                        <a:pt x="34" y="43"/>
                        <a:pt x="36" y="41"/>
                      </a:cubicBezTo>
                      <a:cubicBezTo>
                        <a:pt x="38" y="40"/>
                        <a:pt x="42" y="41"/>
                        <a:pt x="44" y="39"/>
                      </a:cubicBezTo>
                      <a:cubicBezTo>
                        <a:pt x="45" y="37"/>
                        <a:pt x="43" y="33"/>
                        <a:pt x="44" y="31"/>
                      </a:cubicBezTo>
                      <a:cubicBezTo>
                        <a:pt x="45" y="29"/>
                        <a:pt x="49" y="27"/>
                        <a:pt x="49" y="24"/>
                      </a:cubicBezTo>
                      <a:cubicBezTo>
                        <a:pt x="49" y="22"/>
                        <a:pt x="45" y="20"/>
                        <a:pt x="44" y="18"/>
                      </a:cubicBezTo>
                      <a:close/>
                      <a:moveTo>
                        <a:pt x="24" y="37"/>
                      </a:moveTo>
                      <a:cubicBezTo>
                        <a:pt x="17" y="37"/>
                        <a:pt x="11" y="32"/>
                        <a:pt x="11" y="24"/>
                      </a:cubicBezTo>
                      <a:cubicBezTo>
                        <a:pt x="11" y="17"/>
                        <a:pt x="17" y="12"/>
                        <a:pt x="24" y="12"/>
                      </a:cubicBezTo>
                      <a:cubicBezTo>
                        <a:pt x="31" y="12"/>
                        <a:pt x="37" y="17"/>
                        <a:pt x="37" y="24"/>
                      </a:cubicBezTo>
                      <a:cubicBezTo>
                        <a:pt x="37" y="32"/>
                        <a:pt x="31" y="37"/>
                        <a:pt x="24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</p:grpSp>
        </p:grpSp>
      </p:grpSp>
      <p:grpSp>
        <p:nvGrpSpPr>
          <p:cNvPr id="81" name="组合 80"/>
          <p:cNvGrpSpPr/>
          <p:nvPr/>
        </p:nvGrpSpPr>
        <p:grpSpPr>
          <a:xfrm>
            <a:off x="4680822" y="2947766"/>
            <a:ext cx="1261721" cy="2338513"/>
            <a:chOff x="3511074" y="2210182"/>
            <a:chExt cx="946414" cy="1754113"/>
          </a:xfrm>
        </p:grpSpPr>
        <p:sp>
          <p:nvSpPr>
            <p:cNvPr id="21" name="Oval 19"/>
            <p:cNvSpPr/>
            <p:nvPr/>
          </p:nvSpPr>
          <p:spPr>
            <a:xfrm>
              <a:off x="3931183" y="3883295"/>
              <a:ext cx="81000" cy="81000"/>
            </a:xfrm>
            <a:prstGeom prst="ellipse">
              <a:avLst/>
            </a:prstGeom>
            <a:solidFill>
              <a:schemeClr val="accent3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3" name="TextBox 31"/>
            <p:cNvSpPr txBox="1"/>
            <p:nvPr/>
          </p:nvSpPr>
          <p:spPr>
            <a:xfrm>
              <a:off x="3511074" y="3097987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75000" lnSpcReduction="20000"/>
            </a:bodyPr>
            <a:lstStyle/>
            <a:p>
              <a:pPr algn="ctr"/>
              <a:r>
                <a:rPr lang="zh-CN" altLang="en-US" sz="1865" b="1"/>
                <a:t>主数据</a:t>
              </a:r>
              <a:r>
                <a:rPr lang="zh-CN" altLang="en-US" sz="1865" b="1"/>
                <a:t>后台</a:t>
              </a:r>
              <a:endParaRPr lang="zh-CN" altLang="en-US" sz="1865" b="1"/>
            </a:p>
          </p:txBody>
        </p:sp>
        <p:cxnSp>
          <p:nvCxnSpPr>
            <p:cNvPr id="35" name="Straight Connector 33"/>
            <p:cNvCxnSpPr/>
            <p:nvPr/>
          </p:nvCxnSpPr>
          <p:spPr>
            <a:xfrm flipV="1">
              <a:off x="3978088" y="3551965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4"/>
            <p:cNvCxnSpPr/>
            <p:nvPr/>
          </p:nvCxnSpPr>
          <p:spPr>
            <a:xfrm flipV="1">
              <a:off x="3978088" y="2663913"/>
              <a:ext cx="0" cy="243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Group 39"/>
            <p:cNvGrpSpPr/>
            <p:nvPr/>
          </p:nvGrpSpPr>
          <p:grpSpPr>
            <a:xfrm>
              <a:off x="3779796" y="2210182"/>
              <a:ext cx="405000" cy="405000"/>
              <a:chOff x="5039729" y="3314307"/>
              <a:chExt cx="540000" cy="540000"/>
            </a:xfrm>
          </p:grpSpPr>
          <p:sp>
            <p:nvSpPr>
              <p:cNvPr id="63" name="Oval 61"/>
              <p:cNvSpPr/>
              <p:nvPr/>
            </p:nvSpPr>
            <p:spPr>
              <a:xfrm>
                <a:off x="5039729" y="3314307"/>
                <a:ext cx="540000" cy="540000"/>
              </a:xfrm>
              <a:prstGeom prst="ellipse">
                <a:avLst/>
              </a:prstGeom>
              <a:solidFill>
                <a:schemeClr val="accent3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64" name="Freeform: Shape 62"/>
              <p:cNvSpPr/>
              <p:nvPr/>
            </p:nvSpPr>
            <p:spPr bwMode="auto">
              <a:xfrm>
                <a:off x="5142973" y="3395648"/>
                <a:ext cx="333512" cy="377319"/>
              </a:xfrm>
              <a:custGeom>
                <a:avLst/>
                <a:gdLst>
                  <a:gd name="T0" fmla="*/ 182 w 193"/>
                  <a:gd name="T1" fmla="*/ 147 h 219"/>
                  <a:gd name="T2" fmla="*/ 175 w 193"/>
                  <a:gd name="T3" fmla="*/ 150 h 219"/>
                  <a:gd name="T4" fmla="*/ 146 w 193"/>
                  <a:gd name="T5" fmla="*/ 110 h 219"/>
                  <a:gd name="T6" fmla="*/ 175 w 193"/>
                  <a:gd name="T7" fmla="*/ 70 h 219"/>
                  <a:gd name="T8" fmla="*/ 182 w 193"/>
                  <a:gd name="T9" fmla="*/ 72 h 219"/>
                  <a:gd name="T10" fmla="*/ 193 w 193"/>
                  <a:gd name="T11" fmla="*/ 60 h 219"/>
                  <a:gd name="T12" fmla="*/ 182 w 193"/>
                  <a:gd name="T13" fmla="*/ 49 h 219"/>
                  <a:gd name="T14" fmla="*/ 170 w 193"/>
                  <a:gd name="T15" fmla="*/ 60 h 219"/>
                  <a:gd name="T16" fmla="*/ 170 w 193"/>
                  <a:gd name="T17" fmla="*/ 62 h 219"/>
                  <a:gd name="T18" fmla="*/ 121 w 193"/>
                  <a:gd name="T19" fmla="*/ 67 h 219"/>
                  <a:gd name="T20" fmla="*/ 101 w 193"/>
                  <a:gd name="T21" fmla="*/ 22 h 219"/>
                  <a:gd name="T22" fmla="*/ 108 w 193"/>
                  <a:gd name="T23" fmla="*/ 12 h 219"/>
                  <a:gd name="T24" fmla="*/ 97 w 193"/>
                  <a:gd name="T25" fmla="*/ 0 h 219"/>
                  <a:gd name="T26" fmla="*/ 85 w 193"/>
                  <a:gd name="T27" fmla="*/ 12 h 219"/>
                  <a:gd name="T28" fmla="*/ 92 w 193"/>
                  <a:gd name="T29" fmla="*/ 22 h 219"/>
                  <a:gd name="T30" fmla="*/ 72 w 193"/>
                  <a:gd name="T31" fmla="*/ 67 h 219"/>
                  <a:gd name="T32" fmla="*/ 23 w 193"/>
                  <a:gd name="T33" fmla="*/ 62 h 219"/>
                  <a:gd name="T34" fmla="*/ 23 w 193"/>
                  <a:gd name="T35" fmla="*/ 60 h 219"/>
                  <a:gd name="T36" fmla="*/ 12 w 193"/>
                  <a:gd name="T37" fmla="*/ 49 h 219"/>
                  <a:gd name="T38" fmla="*/ 0 w 193"/>
                  <a:gd name="T39" fmla="*/ 60 h 219"/>
                  <a:gd name="T40" fmla="*/ 12 w 193"/>
                  <a:gd name="T41" fmla="*/ 72 h 219"/>
                  <a:gd name="T42" fmla="*/ 18 w 193"/>
                  <a:gd name="T43" fmla="*/ 70 h 219"/>
                  <a:gd name="T44" fmla="*/ 48 w 193"/>
                  <a:gd name="T45" fmla="*/ 110 h 219"/>
                  <a:gd name="T46" fmla="*/ 19 w 193"/>
                  <a:gd name="T47" fmla="*/ 150 h 219"/>
                  <a:gd name="T48" fmla="*/ 12 w 193"/>
                  <a:gd name="T49" fmla="*/ 147 h 219"/>
                  <a:gd name="T50" fmla="*/ 0 w 193"/>
                  <a:gd name="T51" fmla="*/ 159 h 219"/>
                  <a:gd name="T52" fmla="*/ 12 w 193"/>
                  <a:gd name="T53" fmla="*/ 170 h 219"/>
                  <a:gd name="T54" fmla="*/ 23 w 193"/>
                  <a:gd name="T55" fmla="*/ 159 h 219"/>
                  <a:gd name="T56" fmla="*/ 23 w 193"/>
                  <a:gd name="T57" fmla="*/ 158 h 219"/>
                  <a:gd name="T58" fmla="*/ 72 w 193"/>
                  <a:gd name="T59" fmla="*/ 152 h 219"/>
                  <a:gd name="T60" fmla="*/ 92 w 193"/>
                  <a:gd name="T61" fmla="*/ 197 h 219"/>
                  <a:gd name="T62" fmla="*/ 85 w 193"/>
                  <a:gd name="T63" fmla="*/ 208 h 219"/>
                  <a:gd name="T64" fmla="*/ 97 w 193"/>
                  <a:gd name="T65" fmla="*/ 219 h 219"/>
                  <a:gd name="T66" fmla="*/ 108 w 193"/>
                  <a:gd name="T67" fmla="*/ 208 h 219"/>
                  <a:gd name="T68" fmla="*/ 101 w 193"/>
                  <a:gd name="T69" fmla="*/ 197 h 219"/>
                  <a:gd name="T70" fmla="*/ 121 w 193"/>
                  <a:gd name="T71" fmla="*/ 152 h 219"/>
                  <a:gd name="T72" fmla="*/ 170 w 193"/>
                  <a:gd name="T73" fmla="*/ 158 h 219"/>
                  <a:gd name="T74" fmla="*/ 170 w 193"/>
                  <a:gd name="T75" fmla="*/ 159 h 219"/>
                  <a:gd name="T76" fmla="*/ 182 w 193"/>
                  <a:gd name="T77" fmla="*/ 170 h 219"/>
                  <a:gd name="T78" fmla="*/ 193 w 193"/>
                  <a:gd name="T79" fmla="*/ 159 h 219"/>
                  <a:gd name="T80" fmla="*/ 182 w 193"/>
                  <a:gd name="T81" fmla="*/ 147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93" h="219">
                    <a:moveTo>
                      <a:pt x="182" y="147"/>
                    </a:moveTo>
                    <a:cubicBezTo>
                      <a:pt x="179" y="147"/>
                      <a:pt x="177" y="148"/>
                      <a:pt x="175" y="150"/>
                    </a:cubicBezTo>
                    <a:cubicBezTo>
                      <a:pt x="146" y="110"/>
                      <a:pt x="146" y="110"/>
                      <a:pt x="146" y="110"/>
                    </a:cubicBezTo>
                    <a:cubicBezTo>
                      <a:pt x="175" y="70"/>
                      <a:pt x="175" y="70"/>
                      <a:pt x="175" y="70"/>
                    </a:cubicBezTo>
                    <a:cubicBezTo>
                      <a:pt x="177" y="71"/>
                      <a:pt x="179" y="72"/>
                      <a:pt x="182" y="72"/>
                    </a:cubicBezTo>
                    <a:cubicBezTo>
                      <a:pt x="188" y="72"/>
                      <a:pt x="193" y="67"/>
                      <a:pt x="193" y="60"/>
                    </a:cubicBezTo>
                    <a:cubicBezTo>
                      <a:pt x="193" y="54"/>
                      <a:pt x="188" y="49"/>
                      <a:pt x="182" y="49"/>
                    </a:cubicBezTo>
                    <a:cubicBezTo>
                      <a:pt x="175" y="49"/>
                      <a:pt x="170" y="54"/>
                      <a:pt x="170" y="60"/>
                    </a:cubicBezTo>
                    <a:cubicBezTo>
                      <a:pt x="170" y="61"/>
                      <a:pt x="170" y="61"/>
                      <a:pt x="170" y="62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01" y="22"/>
                      <a:pt x="101" y="22"/>
                      <a:pt x="101" y="22"/>
                    </a:cubicBezTo>
                    <a:cubicBezTo>
                      <a:pt x="105" y="20"/>
                      <a:pt x="108" y="16"/>
                      <a:pt x="108" y="12"/>
                    </a:cubicBezTo>
                    <a:cubicBezTo>
                      <a:pt x="108" y="5"/>
                      <a:pt x="103" y="0"/>
                      <a:pt x="97" y="0"/>
                    </a:cubicBezTo>
                    <a:cubicBezTo>
                      <a:pt x="90" y="0"/>
                      <a:pt x="85" y="5"/>
                      <a:pt x="85" y="12"/>
                    </a:cubicBezTo>
                    <a:cubicBezTo>
                      <a:pt x="85" y="16"/>
                      <a:pt x="88" y="20"/>
                      <a:pt x="92" y="22"/>
                    </a:cubicBezTo>
                    <a:cubicBezTo>
                      <a:pt x="72" y="67"/>
                      <a:pt x="72" y="67"/>
                      <a:pt x="72" y="67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3" y="61"/>
                      <a:pt x="23" y="61"/>
                      <a:pt x="23" y="60"/>
                    </a:cubicBezTo>
                    <a:cubicBezTo>
                      <a:pt x="23" y="54"/>
                      <a:pt x="18" y="49"/>
                      <a:pt x="12" y="49"/>
                    </a:cubicBezTo>
                    <a:cubicBezTo>
                      <a:pt x="5" y="49"/>
                      <a:pt x="0" y="54"/>
                      <a:pt x="0" y="60"/>
                    </a:cubicBezTo>
                    <a:cubicBezTo>
                      <a:pt x="0" y="67"/>
                      <a:pt x="5" y="72"/>
                      <a:pt x="12" y="72"/>
                    </a:cubicBezTo>
                    <a:cubicBezTo>
                      <a:pt x="14" y="72"/>
                      <a:pt x="16" y="71"/>
                      <a:pt x="18" y="70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19" y="150"/>
                      <a:pt x="19" y="150"/>
                      <a:pt x="19" y="150"/>
                    </a:cubicBezTo>
                    <a:cubicBezTo>
                      <a:pt x="17" y="148"/>
                      <a:pt x="14" y="147"/>
                      <a:pt x="12" y="147"/>
                    </a:cubicBezTo>
                    <a:cubicBezTo>
                      <a:pt x="5" y="147"/>
                      <a:pt x="0" y="152"/>
                      <a:pt x="0" y="159"/>
                    </a:cubicBezTo>
                    <a:cubicBezTo>
                      <a:pt x="0" y="165"/>
                      <a:pt x="5" y="170"/>
                      <a:pt x="12" y="170"/>
                    </a:cubicBezTo>
                    <a:cubicBezTo>
                      <a:pt x="18" y="170"/>
                      <a:pt x="23" y="165"/>
                      <a:pt x="23" y="159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72" y="152"/>
                      <a:pt x="72" y="152"/>
                      <a:pt x="72" y="152"/>
                    </a:cubicBezTo>
                    <a:cubicBezTo>
                      <a:pt x="92" y="197"/>
                      <a:pt x="92" y="197"/>
                      <a:pt x="92" y="197"/>
                    </a:cubicBezTo>
                    <a:cubicBezTo>
                      <a:pt x="88" y="199"/>
                      <a:pt x="85" y="203"/>
                      <a:pt x="85" y="208"/>
                    </a:cubicBezTo>
                    <a:cubicBezTo>
                      <a:pt x="85" y="214"/>
                      <a:pt x="90" y="219"/>
                      <a:pt x="97" y="219"/>
                    </a:cubicBezTo>
                    <a:cubicBezTo>
                      <a:pt x="103" y="219"/>
                      <a:pt x="108" y="214"/>
                      <a:pt x="108" y="208"/>
                    </a:cubicBezTo>
                    <a:cubicBezTo>
                      <a:pt x="108" y="203"/>
                      <a:pt x="105" y="199"/>
                      <a:pt x="101" y="197"/>
                    </a:cubicBezTo>
                    <a:cubicBezTo>
                      <a:pt x="121" y="152"/>
                      <a:pt x="121" y="152"/>
                      <a:pt x="121" y="152"/>
                    </a:cubicBezTo>
                    <a:cubicBezTo>
                      <a:pt x="170" y="158"/>
                      <a:pt x="170" y="158"/>
                      <a:pt x="170" y="158"/>
                    </a:cubicBezTo>
                    <a:cubicBezTo>
                      <a:pt x="170" y="158"/>
                      <a:pt x="170" y="158"/>
                      <a:pt x="170" y="159"/>
                    </a:cubicBezTo>
                    <a:cubicBezTo>
                      <a:pt x="170" y="165"/>
                      <a:pt x="175" y="170"/>
                      <a:pt x="182" y="170"/>
                    </a:cubicBezTo>
                    <a:cubicBezTo>
                      <a:pt x="188" y="170"/>
                      <a:pt x="193" y="165"/>
                      <a:pt x="193" y="159"/>
                    </a:cubicBezTo>
                    <a:cubicBezTo>
                      <a:pt x="193" y="152"/>
                      <a:pt x="188" y="147"/>
                      <a:pt x="182" y="1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</p:grpSp>
      </p:grpSp>
      <p:grpSp>
        <p:nvGrpSpPr>
          <p:cNvPr id="83" name="组合 82"/>
          <p:cNvGrpSpPr/>
          <p:nvPr/>
        </p:nvGrpSpPr>
        <p:grpSpPr>
          <a:xfrm>
            <a:off x="6230090" y="1811538"/>
            <a:ext cx="1261721" cy="3474741"/>
            <a:chOff x="4673176" y="1357900"/>
            <a:chExt cx="946414" cy="2606395"/>
          </a:xfrm>
        </p:grpSpPr>
        <p:sp>
          <p:nvSpPr>
            <p:cNvPr id="22" name="Oval 20"/>
            <p:cNvSpPr/>
            <p:nvPr/>
          </p:nvSpPr>
          <p:spPr>
            <a:xfrm>
              <a:off x="5109894" y="3883295"/>
              <a:ext cx="81000" cy="8100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37" name="TextBox 35"/>
            <p:cNvSpPr txBox="1"/>
            <p:nvPr/>
          </p:nvSpPr>
          <p:spPr>
            <a:xfrm>
              <a:off x="4673176" y="2259659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75000" lnSpcReduction="20000"/>
            </a:bodyPr>
            <a:lstStyle/>
            <a:p>
              <a:pPr algn="ctr"/>
              <a:r>
                <a:rPr lang="zh-CN" altLang="en-US" sz="1865" b="1"/>
                <a:t>用户</a:t>
              </a:r>
              <a:r>
                <a:rPr lang="zh-CN" altLang="en-US" sz="1865" b="1"/>
                <a:t>中心</a:t>
              </a:r>
              <a:endParaRPr lang="zh-CN" altLang="en-US" sz="1865" b="1"/>
            </a:p>
          </p:txBody>
        </p:sp>
        <p:cxnSp>
          <p:nvCxnSpPr>
            <p:cNvPr id="39" name="Straight Connector 37"/>
            <p:cNvCxnSpPr/>
            <p:nvPr/>
          </p:nvCxnSpPr>
          <p:spPr>
            <a:xfrm flipV="1">
              <a:off x="5148283" y="2736644"/>
              <a:ext cx="0" cy="110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8"/>
            <p:cNvCxnSpPr/>
            <p:nvPr/>
          </p:nvCxnSpPr>
          <p:spPr>
            <a:xfrm flipV="1">
              <a:off x="5148283" y="1796723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0"/>
            <p:cNvGrpSpPr/>
            <p:nvPr/>
          </p:nvGrpSpPr>
          <p:grpSpPr>
            <a:xfrm>
              <a:off x="4945783" y="1357900"/>
              <a:ext cx="405000" cy="405000"/>
              <a:chOff x="6594378" y="2177931"/>
              <a:chExt cx="540000" cy="540000"/>
            </a:xfrm>
          </p:grpSpPr>
          <p:sp>
            <p:nvSpPr>
              <p:cNvPr id="59" name="Oval 57"/>
              <p:cNvSpPr/>
              <p:nvPr/>
            </p:nvSpPr>
            <p:spPr>
              <a:xfrm>
                <a:off x="6594378" y="2177931"/>
                <a:ext cx="540000" cy="540000"/>
              </a:xfrm>
              <a:prstGeom prst="ellipse">
                <a:avLst/>
              </a:prstGeom>
              <a:solidFill>
                <a:schemeClr val="accent4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grpSp>
            <p:nvGrpSpPr>
              <p:cNvPr id="60" name="Group 58"/>
              <p:cNvGrpSpPr/>
              <p:nvPr/>
            </p:nvGrpSpPr>
            <p:grpSpPr>
              <a:xfrm>
                <a:off x="6675953" y="2239847"/>
                <a:ext cx="371937" cy="351888"/>
                <a:chOff x="8493125" y="2289175"/>
                <a:chExt cx="854075" cy="808038"/>
              </a:xfrm>
              <a:solidFill>
                <a:schemeClr val="bg1"/>
              </a:solidFill>
            </p:grpSpPr>
            <p:sp>
              <p:nvSpPr>
                <p:cNvPr id="61" name="Freeform: Shape 59"/>
                <p:cNvSpPr/>
                <p:nvPr/>
              </p:nvSpPr>
              <p:spPr bwMode="auto">
                <a:xfrm>
                  <a:off x="8493125" y="2762250"/>
                  <a:ext cx="854075" cy="334963"/>
                </a:xfrm>
                <a:custGeom>
                  <a:avLst/>
                  <a:gdLst>
                    <a:gd name="T0" fmla="*/ 517 w 538"/>
                    <a:gd name="T1" fmla="*/ 57 h 211"/>
                    <a:gd name="T2" fmla="*/ 335 w 538"/>
                    <a:gd name="T3" fmla="*/ 0 h 211"/>
                    <a:gd name="T4" fmla="*/ 299 w 538"/>
                    <a:gd name="T5" fmla="*/ 161 h 211"/>
                    <a:gd name="T6" fmla="*/ 278 w 538"/>
                    <a:gd name="T7" fmla="*/ 33 h 211"/>
                    <a:gd name="T8" fmla="*/ 287 w 538"/>
                    <a:gd name="T9" fmla="*/ 24 h 211"/>
                    <a:gd name="T10" fmla="*/ 304 w 538"/>
                    <a:gd name="T11" fmla="*/ 5 h 211"/>
                    <a:gd name="T12" fmla="*/ 235 w 538"/>
                    <a:gd name="T13" fmla="*/ 5 h 211"/>
                    <a:gd name="T14" fmla="*/ 251 w 538"/>
                    <a:gd name="T15" fmla="*/ 24 h 211"/>
                    <a:gd name="T16" fmla="*/ 261 w 538"/>
                    <a:gd name="T17" fmla="*/ 33 h 211"/>
                    <a:gd name="T18" fmla="*/ 239 w 538"/>
                    <a:gd name="T19" fmla="*/ 161 h 211"/>
                    <a:gd name="T20" fmla="*/ 204 w 538"/>
                    <a:gd name="T21" fmla="*/ 0 h 211"/>
                    <a:gd name="T22" fmla="*/ 20 w 538"/>
                    <a:gd name="T23" fmla="*/ 57 h 211"/>
                    <a:gd name="T24" fmla="*/ 0 w 538"/>
                    <a:gd name="T25" fmla="*/ 211 h 211"/>
                    <a:gd name="T26" fmla="*/ 538 w 538"/>
                    <a:gd name="T27" fmla="*/ 211 h 211"/>
                    <a:gd name="T28" fmla="*/ 517 w 538"/>
                    <a:gd name="T29" fmla="*/ 57 h 211"/>
                    <a:gd name="T30" fmla="*/ 459 w 538"/>
                    <a:gd name="T31" fmla="*/ 156 h 211"/>
                    <a:gd name="T32" fmla="*/ 366 w 538"/>
                    <a:gd name="T33" fmla="*/ 156 h 211"/>
                    <a:gd name="T34" fmla="*/ 366 w 538"/>
                    <a:gd name="T35" fmla="*/ 129 h 211"/>
                    <a:gd name="T36" fmla="*/ 412 w 538"/>
                    <a:gd name="T37" fmla="*/ 122 h 211"/>
                    <a:gd name="T38" fmla="*/ 459 w 538"/>
                    <a:gd name="T39" fmla="*/ 129 h 211"/>
                    <a:gd name="T40" fmla="*/ 459 w 538"/>
                    <a:gd name="T41" fmla="*/ 15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38" h="211">
                      <a:moveTo>
                        <a:pt x="517" y="57"/>
                      </a:moveTo>
                      <a:lnTo>
                        <a:pt x="335" y="0"/>
                      </a:lnTo>
                      <a:lnTo>
                        <a:pt x="299" y="161"/>
                      </a:lnTo>
                      <a:lnTo>
                        <a:pt x="278" y="33"/>
                      </a:lnTo>
                      <a:lnTo>
                        <a:pt x="287" y="24"/>
                      </a:lnTo>
                      <a:lnTo>
                        <a:pt x="304" y="5"/>
                      </a:lnTo>
                      <a:lnTo>
                        <a:pt x="235" y="5"/>
                      </a:lnTo>
                      <a:lnTo>
                        <a:pt x="251" y="24"/>
                      </a:lnTo>
                      <a:lnTo>
                        <a:pt x="261" y="33"/>
                      </a:lnTo>
                      <a:lnTo>
                        <a:pt x="239" y="161"/>
                      </a:lnTo>
                      <a:lnTo>
                        <a:pt x="204" y="0"/>
                      </a:lnTo>
                      <a:lnTo>
                        <a:pt x="20" y="57"/>
                      </a:lnTo>
                      <a:lnTo>
                        <a:pt x="0" y="211"/>
                      </a:lnTo>
                      <a:lnTo>
                        <a:pt x="538" y="211"/>
                      </a:lnTo>
                      <a:lnTo>
                        <a:pt x="517" y="57"/>
                      </a:lnTo>
                      <a:close/>
                      <a:moveTo>
                        <a:pt x="459" y="156"/>
                      </a:moveTo>
                      <a:lnTo>
                        <a:pt x="366" y="156"/>
                      </a:lnTo>
                      <a:lnTo>
                        <a:pt x="366" y="129"/>
                      </a:lnTo>
                      <a:lnTo>
                        <a:pt x="412" y="122"/>
                      </a:lnTo>
                      <a:lnTo>
                        <a:pt x="459" y="129"/>
                      </a:lnTo>
                      <a:lnTo>
                        <a:pt x="459" y="15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62" name="Oval 60"/>
                <p:cNvSpPr/>
                <p:nvPr/>
              </p:nvSpPr>
              <p:spPr bwMode="auto">
                <a:xfrm>
                  <a:off x="8729663" y="2289175"/>
                  <a:ext cx="382588" cy="42703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</p:grpSp>
        </p:grpSp>
      </p:grpSp>
      <p:grpSp>
        <p:nvGrpSpPr>
          <p:cNvPr id="84" name="组合 83"/>
          <p:cNvGrpSpPr/>
          <p:nvPr/>
        </p:nvGrpSpPr>
        <p:grpSpPr>
          <a:xfrm>
            <a:off x="7797770" y="2904740"/>
            <a:ext cx="1261720" cy="2381540"/>
            <a:chOff x="5849089" y="2177908"/>
            <a:chExt cx="946413" cy="1786387"/>
          </a:xfrm>
        </p:grpSpPr>
        <p:sp>
          <p:nvSpPr>
            <p:cNvPr id="23" name="Oval 21"/>
            <p:cNvSpPr/>
            <p:nvPr/>
          </p:nvSpPr>
          <p:spPr>
            <a:xfrm>
              <a:off x="6270952" y="3883295"/>
              <a:ext cx="81000" cy="8100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3" name="TextBox 41"/>
            <p:cNvSpPr txBox="1"/>
            <p:nvPr/>
          </p:nvSpPr>
          <p:spPr>
            <a:xfrm>
              <a:off x="5849089" y="3044422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75000" lnSpcReduction="20000"/>
            </a:bodyPr>
            <a:lstStyle/>
            <a:p>
              <a:pPr algn="ctr"/>
              <a:r>
                <a:rPr lang="zh-CN" altLang="en-US" sz="1865" b="1"/>
                <a:t>基础服务</a:t>
              </a:r>
              <a:r>
                <a:rPr lang="zh-CN" altLang="en-US" sz="1865" b="1"/>
                <a:t>中心</a:t>
              </a:r>
              <a:endParaRPr lang="zh-CN" altLang="en-US" sz="1865" b="1"/>
            </a:p>
          </p:txBody>
        </p:sp>
        <p:cxnSp>
          <p:nvCxnSpPr>
            <p:cNvPr id="45" name="Straight Connector 43"/>
            <p:cNvCxnSpPr/>
            <p:nvPr/>
          </p:nvCxnSpPr>
          <p:spPr>
            <a:xfrm flipV="1">
              <a:off x="6317053" y="3549508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4"/>
            <p:cNvCxnSpPr/>
            <p:nvPr/>
          </p:nvCxnSpPr>
          <p:spPr>
            <a:xfrm flipV="1">
              <a:off x="6317053" y="2616731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1" name="Group 49"/>
            <p:cNvGrpSpPr/>
            <p:nvPr/>
          </p:nvGrpSpPr>
          <p:grpSpPr>
            <a:xfrm>
              <a:off x="6118761" y="2177908"/>
              <a:ext cx="405000" cy="405000"/>
              <a:chOff x="8158349" y="3271275"/>
              <a:chExt cx="540000" cy="540000"/>
            </a:xfrm>
          </p:grpSpPr>
          <p:sp>
            <p:nvSpPr>
              <p:cNvPr id="55" name="Oval 53"/>
              <p:cNvSpPr/>
              <p:nvPr/>
            </p:nvSpPr>
            <p:spPr>
              <a:xfrm>
                <a:off x="8158349" y="3271275"/>
                <a:ext cx="540000" cy="540000"/>
              </a:xfrm>
              <a:prstGeom prst="ellipse">
                <a:avLst/>
              </a:prstGeom>
              <a:solidFill>
                <a:schemeClr val="accent1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grpSp>
            <p:nvGrpSpPr>
              <p:cNvPr id="56" name="Group 54"/>
              <p:cNvGrpSpPr/>
              <p:nvPr/>
            </p:nvGrpSpPr>
            <p:grpSpPr>
              <a:xfrm>
                <a:off x="8252383" y="3379975"/>
                <a:ext cx="351933" cy="322606"/>
                <a:chOff x="7816850" y="1350963"/>
                <a:chExt cx="895350" cy="820737"/>
              </a:xfrm>
              <a:solidFill>
                <a:schemeClr val="bg1"/>
              </a:solidFill>
            </p:grpSpPr>
            <p:sp>
              <p:nvSpPr>
                <p:cNvPr id="57" name="Freeform: Shape 55"/>
                <p:cNvSpPr/>
                <p:nvPr/>
              </p:nvSpPr>
              <p:spPr bwMode="auto">
                <a:xfrm>
                  <a:off x="7850188" y="1792288"/>
                  <a:ext cx="828675" cy="379412"/>
                </a:xfrm>
                <a:custGeom>
                  <a:avLst/>
                  <a:gdLst>
                    <a:gd name="T0" fmla="*/ 119 w 218"/>
                    <a:gd name="T1" fmla="*/ 26 h 100"/>
                    <a:gd name="T2" fmla="*/ 99 w 218"/>
                    <a:gd name="T3" fmla="*/ 26 h 100"/>
                    <a:gd name="T4" fmla="*/ 73 w 218"/>
                    <a:gd name="T5" fmla="*/ 0 h 100"/>
                    <a:gd name="T6" fmla="*/ 0 w 218"/>
                    <a:gd name="T7" fmla="*/ 0 h 100"/>
                    <a:gd name="T8" fmla="*/ 0 w 218"/>
                    <a:gd name="T9" fmla="*/ 70 h 100"/>
                    <a:gd name="T10" fmla="*/ 29 w 218"/>
                    <a:gd name="T11" fmla="*/ 100 h 100"/>
                    <a:gd name="T12" fmla="*/ 189 w 218"/>
                    <a:gd name="T13" fmla="*/ 100 h 100"/>
                    <a:gd name="T14" fmla="*/ 218 w 218"/>
                    <a:gd name="T15" fmla="*/ 70 h 100"/>
                    <a:gd name="T16" fmla="*/ 218 w 218"/>
                    <a:gd name="T17" fmla="*/ 0 h 100"/>
                    <a:gd name="T18" fmla="*/ 145 w 218"/>
                    <a:gd name="T19" fmla="*/ 0 h 100"/>
                    <a:gd name="T20" fmla="*/ 119 w 218"/>
                    <a:gd name="T21" fmla="*/ 26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8" h="100">
                      <a:moveTo>
                        <a:pt x="119" y="26"/>
                      </a:moveTo>
                      <a:cubicBezTo>
                        <a:pt x="99" y="26"/>
                        <a:pt x="99" y="26"/>
                        <a:pt x="99" y="26"/>
                      </a:cubicBezTo>
                      <a:cubicBezTo>
                        <a:pt x="85" y="26"/>
                        <a:pt x="73" y="14"/>
                        <a:pt x="7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6"/>
                        <a:pt x="13" y="100"/>
                        <a:pt x="29" y="100"/>
                      </a:cubicBezTo>
                      <a:cubicBezTo>
                        <a:pt x="189" y="100"/>
                        <a:pt x="189" y="100"/>
                        <a:pt x="189" y="100"/>
                      </a:cubicBezTo>
                      <a:cubicBezTo>
                        <a:pt x="205" y="100"/>
                        <a:pt x="218" y="86"/>
                        <a:pt x="218" y="70"/>
                      </a:cubicBezTo>
                      <a:cubicBezTo>
                        <a:pt x="218" y="0"/>
                        <a:pt x="218" y="0"/>
                        <a:pt x="218" y="0"/>
                      </a:cubicBezTo>
                      <a:cubicBezTo>
                        <a:pt x="145" y="0"/>
                        <a:pt x="145" y="0"/>
                        <a:pt x="145" y="0"/>
                      </a:cubicBezTo>
                      <a:cubicBezTo>
                        <a:pt x="145" y="14"/>
                        <a:pt x="133" y="26"/>
                        <a:pt x="119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58" name="Freeform: Shape 56"/>
                <p:cNvSpPr/>
                <p:nvPr/>
              </p:nvSpPr>
              <p:spPr bwMode="auto">
                <a:xfrm>
                  <a:off x="7816850" y="1350963"/>
                  <a:ext cx="895350" cy="498475"/>
                </a:xfrm>
                <a:custGeom>
                  <a:avLst/>
                  <a:gdLst>
                    <a:gd name="T0" fmla="*/ 204 w 236"/>
                    <a:gd name="T1" fmla="*/ 44 h 131"/>
                    <a:gd name="T2" fmla="*/ 163 w 236"/>
                    <a:gd name="T3" fmla="*/ 44 h 131"/>
                    <a:gd name="T4" fmla="*/ 163 w 236"/>
                    <a:gd name="T5" fmla="*/ 30 h 131"/>
                    <a:gd name="T6" fmla="*/ 133 w 236"/>
                    <a:gd name="T7" fmla="*/ 0 h 131"/>
                    <a:gd name="T8" fmla="*/ 103 w 236"/>
                    <a:gd name="T9" fmla="*/ 0 h 131"/>
                    <a:gd name="T10" fmla="*/ 73 w 236"/>
                    <a:gd name="T11" fmla="*/ 30 h 131"/>
                    <a:gd name="T12" fmla="*/ 73 w 236"/>
                    <a:gd name="T13" fmla="*/ 44 h 131"/>
                    <a:gd name="T14" fmla="*/ 32 w 236"/>
                    <a:gd name="T15" fmla="*/ 44 h 131"/>
                    <a:gd name="T16" fmla="*/ 0 w 236"/>
                    <a:gd name="T17" fmla="*/ 75 h 131"/>
                    <a:gd name="T18" fmla="*/ 0 w 236"/>
                    <a:gd name="T19" fmla="*/ 106 h 131"/>
                    <a:gd name="T20" fmla="*/ 92 w 236"/>
                    <a:gd name="T21" fmla="*/ 106 h 131"/>
                    <a:gd name="T22" fmla="*/ 92 w 236"/>
                    <a:gd name="T23" fmla="*/ 115 h 131"/>
                    <a:gd name="T24" fmla="*/ 108 w 236"/>
                    <a:gd name="T25" fmla="*/ 131 h 131"/>
                    <a:gd name="T26" fmla="*/ 128 w 236"/>
                    <a:gd name="T27" fmla="*/ 131 h 131"/>
                    <a:gd name="T28" fmla="*/ 144 w 236"/>
                    <a:gd name="T29" fmla="*/ 115 h 131"/>
                    <a:gd name="T30" fmla="*/ 144 w 236"/>
                    <a:gd name="T31" fmla="*/ 106 h 131"/>
                    <a:gd name="T32" fmla="*/ 236 w 236"/>
                    <a:gd name="T33" fmla="*/ 106 h 131"/>
                    <a:gd name="T34" fmla="*/ 236 w 236"/>
                    <a:gd name="T35" fmla="*/ 75 h 131"/>
                    <a:gd name="T36" fmla="*/ 204 w 236"/>
                    <a:gd name="T37" fmla="*/ 44 h 131"/>
                    <a:gd name="T38" fmla="*/ 92 w 236"/>
                    <a:gd name="T39" fmla="*/ 30 h 131"/>
                    <a:gd name="T40" fmla="*/ 103 w 236"/>
                    <a:gd name="T41" fmla="*/ 19 h 131"/>
                    <a:gd name="T42" fmla="*/ 133 w 236"/>
                    <a:gd name="T43" fmla="*/ 19 h 131"/>
                    <a:gd name="T44" fmla="*/ 144 w 236"/>
                    <a:gd name="T45" fmla="*/ 30 h 131"/>
                    <a:gd name="T46" fmla="*/ 144 w 236"/>
                    <a:gd name="T47" fmla="*/ 44 h 131"/>
                    <a:gd name="T48" fmla="*/ 92 w 236"/>
                    <a:gd name="T49" fmla="*/ 44 h 131"/>
                    <a:gd name="T50" fmla="*/ 92 w 236"/>
                    <a:gd name="T51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236" h="131">
                      <a:moveTo>
                        <a:pt x="204" y="44"/>
                      </a:moveTo>
                      <a:cubicBezTo>
                        <a:pt x="163" y="44"/>
                        <a:pt x="163" y="44"/>
                        <a:pt x="163" y="44"/>
                      </a:cubicBezTo>
                      <a:cubicBezTo>
                        <a:pt x="163" y="30"/>
                        <a:pt x="163" y="30"/>
                        <a:pt x="163" y="30"/>
                      </a:cubicBezTo>
                      <a:cubicBezTo>
                        <a:pt x="163" y="14"/>
                        <a:pt x="150" y="0"/>
                        <a:pt x="133" y="0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86" y="0"/>
                        <a:pt x="73" y="14"/>
                        <a:pt x="73" y="30"/>
                      </a:cubicBezTo>
                      <a:cubicBezTo>
                        <a:pt x="73" y="44"/>
                        <a:pt x="73" y="44"/>
                        <a:pt x="73" y="44"/>
                      </a:cubicBezTo>
                      <a:cubicBezTo>
                        <a:pt x="32" y="44"/>
                        <a:pt x="32" y="44"/>
                        <a:pt x="32" y="44"/>
                      </a:cubicBezTo>
                      <a:cubicBezTo>
                        <a:pt x="15" y="44"/>
                        <a:pt x="0" y="58"/>
                        <a:pt x="0" y="75"/>
                      </a:cubicBezTo>
                      <a:cubicBezTo>
                        <a:pt x="0" y="106"/>
                        <a:pt x="0" y="106"/>
                        <a:pt x="0" y="106"/>
                      </a:cubicBezTo>
                      <a:cubicBezTo>
                        <a:pt x="92" y="106"/>
                        <a:pt x="92" y="106"/>
                        <a:pt x="92" y="106"/>
                      </a:cubicBezTo>
                      <a:cubicBezTo>
                        <a:pt x="92" y="115"/>
                        <a:pt x="92" y="115"/>
                        <a:pt x="92" y="115"/>
                      </a:cubicBezTo>
                      <a:cubicBezTo>
                        <a:pt x="92" y="124"/>
                        <a:pt x="99" y="131"/>
                        <a:pt x="108" y="131"/>
                      </a:cubicBezTo>
                      <a:cubicBezTo>
                        <a:pt x="128" y="131"/>
                        <a:pt x="128" y="131"/>
                        <a:pt x="128" y="131"/>
                      </a:cubicBezTo>
                      <a:cubicBezTo>
                        <a:pt x="137" y="131"/>
                        <a:pt x="144" y="124"/>
                        <a:pt x="144" y="115"/>
                      </a:cubicBezTo>
                      <a:cubicBezTo>
                        <a:pt x="144" y="106"/>
                        <a:pt x="144" y="106"/>
                        <a:pt x="144" y="106"/>
                      </a:cubicBezTo>
                      <a:cubicBezTo>
                        <a:pt x="236" y="106"/>
                        <a:pt x="236" y="106"/>
                        <a:pt x="236" y="106"/>
                      </a:cubicBezTo>
                      <a:cubicBezTo>
                        <a:pt x="236" y="75"/>
                        <a:pt x="236" y="75"/>
                        <a:pt x="236" y="75"/>
                      </a:cubicBezTo>
                      <a:cubicBezTo>
                        <a:pt x="236" y="58"/>
                        <a:pt x="221" y="44"/>
                        <a:pt x="204" y="44"/>
                      </a:cubicBezTo>
                      <a:close/>
                      <a:moveTo>
                        <a:pt x="92" y="30"/>
                      </a:moveTo>
                      <a:cubicBezTo>
                        <a:pt x="92" y="24"/>
                        <a:pt x="97" y="19"/>
                        <a:pt x="103" y="19"/>
                      </a:cubicBezTo>
                      <a:cubicBezTo>
                        <a:pt x="133" y="19"/>
                        <a:pt x="133" y="19"/>
                        <a:pt x="133" y="19"/>
                      </a:cubicBezTo>
                      <a:cubicBezTo>
                        <a:pt x="139" y="19"/>
                        <a:pt x="144" y="24"/>
                        <a:pt x="144" y="30"/>
                      </a:cubicBezTo>
                      <a:cubicBezTo>
                        <a:pt x="144" y="44"/>
                        <a:pt x="144" y="44"/>
                        <a:pt x="144" y="44"/>
                      </a:cubicBezTo>
                      <a:cubicBezTo>
                        <a:pt x="92" y="44"/>
                        <a:pt x="92" y="44"/>
                        <a:pt x="92" y="44"/>
                      </a:cubicBezTo>
                      <a:lnTo>
                        <a:pt x="92" y="3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</p:grpSp>
        </p:grpSp>
      </p:grpSp>
      <p:grpSp>
        <p:nvGrpSpPr>
          <p:cNvPr id="85" name="组合 84"/>
          <p:cNvGrpSpPr/>
          <p:nvPr/>
        </p:nvGrpSpPr>
        <p:grpSpPr>
          <a:xfrm>
            <a:off x="9370083" y="1659197"/>
            <a:ext cx="1261721" cy="3627083"/>
            <a:chOff x="7028478" y="1243629"/>
            <a:chExt cx="946414" cy="2720666"/>
          </a:xfrm>
        </p:grpSpPr>
        <p:sp>
          <p:nvSpPr>
            <p:cNvPr id="24" name="Oval 22"/>
            <p:cNvSpPr/>
            <p:nvPr/>
          </p:nvSpPr>
          <p:spPr>
            <a:xfrm rot="10800000">
              <a:off x="7462966" y="3883295"/>
              <a:ext cx="81000" cy="81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47" name="TextBox 45"/>
            <p:cNvSpPr txBox="1"/>
            <p:nvPr/>
          </p:nvSpPr>
          <p:spPr>
            <a:xfrm>
              <a:off x="7028478" y="2158441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75000" lnSpcReduction="20000"/>
            </a:bodyPr>
            <a:lstStyle/>
            <a:p>
              <a:pPr algn="ctr"/>
              <a:r>
                <a:rPr lang="zh-CN" altLang="en-US" sz="1865" b="1"/>
                <a:t>座舱后台</a:t>
              </a:r>
              <a:r>
                <a:rPr lang="zh-CN" altLang="en-US" sz="1865" b="1"/>
                <a:t>中心</a:t>
              </a:r>
              <a:endParaRPr lang="zh-CN" altLang="en-US" sz="1865" b="1"/>
            </a:p>
          </p:txBody>
        </p:sp>
        <p:cxnSp>
          <p:nvCxnSpPr>
            <p:cNvPr id="49" name="Straight Connector 47"/>
            <p:cNvCxnSpPr/>
            <p:nvPr/>
          </p:nvCxnSpPr>
          <p:spPr>
            <a:xfrm flipV="1">
              <a:off x="7502157" y="2592556"/>
              <a:ext cx="0" cy="1242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8"/>
            <p:cNvCxnSpPr/>
            <p:nvPr/>
          </p:nvCxnSpPr>
          <p:spPr>
            <a:xfrm flipV="1">
              <a:off x="7502157" y="1652635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Group 50"/>
            <p:cNvGrpSpPr/>
            <p:nvPr/>
          </p:nvGrpSpPr>
          <p:grpSpPr>
            <a:xfrm>
              <a:off x="7299657" y="1243629"/>
              <a:ext cx="405000" cy="405000"/>
              <a:chOff x="9732876" y="1985814"/>
              <a:chExt cx="540000" cy="540000"/>
            </a:xfrm>
          </p:grpSpPr>
          <p:sp>
            <p:nvSpPr>
              <p:cNvPr id="53" name="Oval 51"/>
              <p:cNvSpPr/>
              <p:nvPr/>
            </p:nvSpPr>
            <p:spPr>
              <a:xfrm>
                <a:off x="9732876" y="1985814"/>
                <a:ext cx="540000" cy="540000"/>
              </a:xfrm>
              <a:prstGeom prst="ellipse">
                <a:avLst/>
              </a:pr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54" name="Freeform: Shape 52"/>
              <p:cNvSpPr/>
              <p:nvPr/>
            </p:nvSpPr>
            <p:spPr bwMode="auto">
              <a:xfrm>
                <a:off x="9842613" y="2095551"/>
                <a:ext cx="320527" cy="320527"/>
              </a:xfrm>
              <a:custGeom>
                <a:avLst/>
                <a:gdLst>
                  <a:gd name="T0" fmla="*/ 0 w 124"/>
                  <a:gd name="T1" fmla="*/ 62 h 124"/>
                  <a:gd name="T2" fmla="*/ 124 w 124"/>
                  <a:gd name="T3" fmla="*/ 62 h 124"/>
                  <a:gd name="T4" fmla="*/ 116 w 124"/>
                  <a:gd name="T5" fmla="*/ 60 h 124"/>
                  <a:gd name="T6" fmla="*/ 87 w 124"/>
                  <a:gd name="T7" fmla="*/ 35 h 124"/>
                  <a:gd name="T8" fmla="*/ 116 w 124"/>
                  <a:gd name="T9" fmla="*/ 60 h 124"/>
                  <a:gd name="T10" fmla="*/ 43 w 124"/>
                  <a:gd name="T11" fmla="*/ 95 h 124"/>
                  <a:gd name="T12" fmla="*/ 60 w 124"/>
                  <a:gd name="T13" fmla="*/ 116 h 124"/>
                  <a:gd name="T14" fmla="*/ 64 w 124"/>
                  <a:gd name="T15" fmla="*/ 8 h 124"/>
                  <a:gd name="T16" fmla="*/ 64 w 124"/>
                  <a:gd name="T17" fmla="*/ 36 h 124"/>
                  <a:gd name="T18" fmla="*/ 64 w 124"/>
                  <a:gd name="T19" fmla="*/ 8 h 124"/>
                  <a:gd name="T20" fmla="*/ 100 w 124"/>
                  <a:gd name="T21" fmla="*/ 23 h 124"/>
                  <a:gd name="T22" fmla="*/ 71 w 124"/>
                  <a:gd name="T23" fmla="*/ 9 h 124"/>
                  <a:gd name="T24" fmla="*/ 60 w 124"/>
                  <a:gd name="T25" fmla="*/ 36 h 124"/>
                  <a:gd name="T26" fmla="*/ 60 w 124"/>
                  <a:gd name="T27" fmla="*/ 8 h 124"/>
                  <a:gd name="T28" fmla="*/ 38 w 124"/>
                  <a:gd name="T29" fmla="*/ 31 h 124"/>
                  <a:gd name="T30" fmla="*/ 53 w 124"/>
                  <a:gd name="T31" fmla="*/ 9 h 124"/>
                  <a:gd name="T32" fmla="*/ 40 w 124"/>
                  <a:gd name="T33" fmla="*/ 36 h 124"/>
                  <a:gd name="T34" fmla="*/ 60 w 124"/>
                  <a:gd name="T35" fmla="*/ 60 h 124"/>
                  <a:gd name="T36" fmla="*/ 40 w 124"/>
                  <a:gd name="T37" fmla="*/ 36 h 124"/>
                  <a:gd name="T38" fmla="*/ 60 w 124"/>
                  <a:gd name="T39" fmla="*/ 88 h 124"/>
                  <a:gd name="T40" fmla="*/ 36 w 124"/>
                  <a:gd name="T41" fmla="*/ 64 h 124"/>
                  <a:gd name="T42" fmla="*/ 53 w 124"/>
                  <a:gd name="T43" fmla="*/ 115 h 124"/>
                  <a:gd name="T44" fmla="*/ 40 w 124"/>
                  <a:gd name="T45" fmla="*/ 96 h 124"/>
                  <a:gd name="T46" fmla="*/ 64 w 124"/>
                  <a:gd name="T47" fmla="*/ 116 h 124"/>
                  <a:gd name="T48" fmla="*/ 81 w 124"/>
                  <a:gd name="T49" fmla="*/ 95 h 124"/>
                  <a:gd name="T50" fmla="*/ 64 w 124"/>
                  <a:gd name="T51" fmla="*/ 116 h 124"/>
                  <a:gd name="T52" fmla="*/ 97 w 124"/>
                  <a:gd name="T53" fmla="*/ 103 h 124"/>
                  <a:gd name="T54" fmla="*/ 84 w 124"/>
                  <a:gd name="T55" fmla="*/ 96 h 124"/>
                  <a:gd name="T56" fmla="*/ 64 w 124"/>
                  <a:gd name="T57" fmla="*/ 88 h 124"/>
                  <a:gd name="T58" fmla="*/ 88 w 124"/>
                  <a:gd name="T59" fmla="*/ 64 h 124"/>
                  <a:gd name="T60" fmla="*/ 64 w 124"/>
                  <a:gd name="T61" fmla="*/ 60 h 124"/>
                  <a:gd name="T62" fmla="*/ 84 w 124"/>
                  <a:gd name="T63" fmla="*/ 36 h 124"/>
                  <a:gd name="T64" fmla="*/ 64 w 124"/>
                  <a:gd name="T65" fmla="*/ 60 h 124"/>
                  <a:gd name="T66" fmla="*/ 37 w 124"/>
                  <a:gd name="T67" fmla="*/ 35 h 124"/>
                  <a:gd name="T68" fmla="*/ 8 w 124"/>
                  <a:gd name="T69" fmla="*/ 60 h 124"/>
                  <a:gd name="T70" fmla="*/ 8 w 124"/>
                  <a:gd name="T71" fmla="*/ 64 h 124"/>
                  <a:gd name="T72" fmla="*/ 38 w 124"/>
                  <a:gd name="T73" fmla="*/ 93 h 124"/>
                  <a:gd name="T74" fmla="*/ 8 w 124"/>
                  <a:gd name="T75" fmla="*/ 64 h 124"/>
                  <a:gd name="T76" fmla="*/ 86 w 124"/>
                  <a:gd name="T77" fmla="*/ 93 h 124"/>
                  <a:gd name="T78" fmla="*/ 116 w 124"/>
                  <a:gd name="T79" fmla="*/ 6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4" h="124">
                    <a:moveTo>
                      <a:pt x="62" y="0"/>
                    </a:moveTo>
                    <a:cubicBezTo>
                      <a:pt x="28" y="0"/>
                      <a:pt x="0" y="28"/>
                      <a:pt x="0" y="62"/>
                    </a:cubicBezTo>
                    <a:cubicBezTo>
                      <a:pt x="0" y="96"/>
                      <a:pt x="28" y="124"/>
                      <a:pt x="62" y="124"/>
                    </a:cubicBezTo>
                    <a:cubicBezTo>
                      <a:pt x="96" y="124"/>
                      <a:pt x="124" y="96"/>
                      <a:pt x="124" y="62"/>
                    </a:cubicBezTo>
                    <a:cubicBezTo>
                      <a:pt x="124" y="28"/>
                      <a:pt x="96" y="0"/>
                      <a:pt x="62" y="0"/>
                    </a:cubicBezTo>
                    <a:close/>
                    <a:moveTo>
                      <a:pt x="116" y="60"/>
                    </a:moveTo>
                    <a:cubicBezTo>
                      <a:pt x="92" y="60"/>
                      <a:pt x="92" y="60"/>
                      <a:pt x="92" y="60"/>
                    </a:cubicBezTo>
                    <a:cubicBezTo>
                      <a:pt x="92" y="51"/>
                      <a:pt x="90" y="43"/>
                      <a:pt x="87" y="35"/>
                    </a:cubicBezTo>
                    <a:cubicBezTo>
                      <a:pt x="93" y="33"/>
                      <a:pt x="98" y="30"/>
                      <a:pt x="102" y="26"/>
                    </a:cubicBezTo>
                    <a:cubicBezTo>
                      <a:pt x="110" y="35"/>
                      <a:pt x="115" y="47"/>
                      <a:pt x="116" y="60"/>
                    </a:cubicBezTo>
                    <a:close/>
                    <a:moveTo>
                      <a:pt x="60" y="116"/>
                    </a:moveTo>
                    <a:cubicBezTo>
                      <a:pt x="53" y="110"/>
                      <a:pt x="48" y="103"/>
                      <a:pt x="43" y="95"/>
                    </a:cubicBezTo>
                    <a:cubicBezTo>
                      <a:pt x="49" y="93"/>
                      <a:pt x="54" y="92"/>
                      <a:pt x="60" y="92"/>
                    </a:cubicBezTo>
                    <a:cubicBezTo>
                      <a:pt x="60" y="116"/>
                      <a:pt x="60" y="116"/>
                      <a:pt x="60" y="116"/>
                    </a:cubicBezTo>
                    <a:cubicBezTo>
                      <a:pt x="60" y="116"/>
                      <a:pt x="60" y="116"/>
                      <a:pt x="60" y="116"/>
                    </a:cubicBezTo>
                    <a:close/>
                    <a:moveTo>
                      <a:pt x="64" y="8"/>
                    </a:moveTo>
                    <a:cubicBezTo>
                      <a:pt x="72" y="14"/>
                      <a:pt x="78" y="23"/>
                      <a:pt x="82" y="33"/>
                    </a:cubicBezTo>
                    <a:cubicBezTo>
                      <a:pt x="76" y="35"/>
                      <a:pt x="70" y="36"/>
                      <a:pt x="64" y="36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64" y="8"/>
                      <a:pt x="64" y="8"/>
                      <a:pt x="64" y="8"/>
                    </a:cubicBezTo>
                    <a:close/>
                    <a:moveTo>
                      <a:pt x="71" y="9"/>
                    </a:moveTo>
                    <a:cubicBezTo>
                      <a:pt x="82" y="11"/>
                      <a:pt x="92" y="16"/>
                      <a:pt x="100" y="23"/>
                    </a:cubicBezTo>
                    <a:cubicBezTo>
                      <a:pt x="95" y="26"/>
                      <a:pt x="91" y="29"/>
                      <a:pt x="86" y="31"/>
                    </a:cubicBezTo>
                    <a:cubicBezTo>
                      <a:pt x="82" y="23"/>
                      <a:pt x="77" y="15"/>
                      <a:pt x="71" y="9"/>
                    </a:cubicBezTo>
                    <a:close/>
                    <a:moveTo>
                      <a:pt x="60" y="8"/>
                    </a:moveTo>
                    <a:cubicBezTo>
                      <a:pt x="60" y="36"/>
                      <a:pt x="60" y="36"/>
                      <a:pt x="60" y="36"/>
                    </a:cubicBezTo>
                    <a:cubicBezTo>
                      <a:pt x="54" y="36"/>
                      <a:pt x="48" y="35"/>
                      <a:pt x="42" y="33"/>
                    </a:cubicBezTo>
                    <a:cubicBezTo>
                      <a:pt x="46" y="23"/>
                      <a:pt x="52" y="14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lose/>
                    <a:moveTo>
                      <a:pt x="38" y="31"/>
                    </a:moveTo>
                    <a:cubicBezTo>
                      <a:pt x="33" y="29"/>
                      <a:pt x="29" y="26"/>
                      <a:pt x="24" y="23"/>
                    </a:cubicBezTo>
                    <a:cubicBezTo>
                      <a:pt x="32" y="16"/>
                      <a:pt x="42" y="11"/>
                      <a:pt x="53" y="9"/>
                    </a:cubicBezTo>
                    <a:cubicBezTo>
                      <a:pt x="47" y="15"/>
                      <a:pt x="42" y="23"/>
                      <a:pt x="38" y="31"/>
                    </a:cubicBezTo>
                    <a:close/>
                    <a:moveTo>
                      <a:pt x="40" y="36"/>
                    </a:moveTo>
                    <a:cubicBezTo>
                      <a:pt x="47" y="38"/>
                      <a:pt x="53" y="40"/>
                      <a:pt x="60" y="40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36" y="60"/>
                      <a:pt x="36" y="60"/>
                      <a:pt x="36" y="60"/>
                    </a:cubicBezTo>
                    <a:cubicBezTo>
                      <a:pt x="36" y="52"/>
                      <a:pt x="38" y="44"/>
                      <a:pt x="40" y="36"/>
                    </a:cubicBezTo>
                    <a:close/>
                    <a:moveTo>
                      <a:pt x="60" y="64"/>
                    </a:moveTo>
                    <a:cubicBezTo>
                      <a:pt x="60" y="88"/>
                      <a:pt x="60" y="88"/>
                      <a:pt x="60" y="88"/>
                    </a:cubicBezTo>
                    <a:cubicBezTo>
                      <a:pt x="54" y="88"/>
                      <a:pt x="48" y="89"/>
                      <a:pt x="42" y="91"/>
                    </a:cubicBezTo>
                    <a:cubicBezTo>
                      <a:pt x="38" y="83"/>
                      <a:pt x="36" y="74"/>
                      <a:pt x="36" y="64"/>
                    </a:cubicBezTo>
                    <a:lnTo>
                      <a:pt x="60" y="64"/>
                    </a:lnTo>
                    <a:close/>
                    <a:moveTo>
                      <a:pt x="53" y="115"/>
                    </a:moveTo>
                    <a:cubicBezTo>
                      <a:pt x="43" y="114"/>
                      <a:pt x="34" y="109"/>
                      <a:pt x="27" y="103"/>
                    </a:cubicBezTo>
                    <a:cubicBezTo>
                      <a:pt x="31" y="100"/>
                      <a:pt x="35" y="98"/>
                      <a:pt x="40" y="96"/>
                    </a:cubicBezTo>
                    <a:cubicBezTo>
                      <a:pt x="43" y="103"/>
                      <a:pt x="48" y="110"/>
                      <a:pt x="53" y="115"/>
                    </a:cubicBezTo>
                    <a:close/>
                    <a:moveTo>
                      <a:pt x="64" y="116"/>
                    </a:moveTo>
                    <a:cubicBezTo>
                      <a:pt x="64" y="92"/>
                      <a:pt x="64" y="92"/>
                      <a:pt x="64" y="92"/>
                    </a:cubicBezTo>
                    <a:cubicBezTo>
                      <a:pt x="70" y="92"/>
                      <a:pt x="75" y="93"/>
                      <a:pt x="81" y="95"/>
                    </a:cubicBezTo>
                    <a:cubicBezTo>
                      <a:pt x="76" y="103"/>
                      <a:pt x="71" y="110"/>
                      <a:pt x="64" y="116"/>
                    </a:cubicBezTo>
                    <a:cubicBezTo>
                      <a:pt x="64" y="116"/>
                      <a:pt x="64" y="116"/>
                      <a:pt x="64" y="116"/>
                    </a:cubicBezTo>
                    <a:close/>
                    <a:moveTo>
                      <a:pt x="84" y="96"/>
                    </a:moveTo>
                    <a:cubicBezTo>
                      <a:pt x="89" y="98"/>
                      <a:pt x="93" y="100"/>
                      <a:pt x="97" y="103"/>
                    </a:cubicBezTo>
                    <a:cubicBezTo>
                      <a:pt x="90" y="109"/>
                      <a:pt x="81" y="114"/>
                      <a:pt x="71" y="115"/>
                    </a:cubicBezTo>
                    <a:cubicBezTo>
                      <a:pt x="76" y="110"/>
                      <a:pt x="81" y="103"/>
                      <a:pt x="84" y="96"/>
                    </a:cubicBezTo>
                    <a:close/>
                    <a:moveTo>
                      <a:pt x="82" y="91"/>
                    </a:moveTo>
                    <a:cubicBezTo>
                      <a:pt x="76" y="89"/>
                      <a:pt x="70" y="88"/>
                      <a:pt x="64" y="88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74"/>
                      <a:pt x="86" y="83"/>
                      <a:pt x="82" y="91"/>
                    </a:cubicBezTo>
                    <a:close/>
                    <a:moveTo>
                      <a:pt x="64" y="60"/>
                    </a:moveTo>
                    <a:cubicBezTo>
                      <a:pt x="64" y="40"/>
                      <a:pt x="64" y="40"/>
                      <a:pt x="64" y="40"/>
                    </a:cubicBezTo>
                    <a:cubicBezTo>
                      <a:pt x="71" y="40"/>
                      <a:pt x="77" y="38"/>
                      <a:pt x="84" y="36"/>
                    </a:cubicBezTo>
                    <a:cubicBezTo>
                      <a:pt x="86" y="44"/>
                      <a:pt x="88" y="52"/>
                      <a:pt x="88" y="60"/>
                    </a:cubicBezTo>
                    <a:lnTo>
                      <a:pt x="64" y="60"/>
                    </a:lnTo>
                    <a:close/>
                    <a:moveTo>
                      <a:pt x="22" y="26"/>
                    </a:moveTo>
                    <a:cubicBezTo>
                      <a:pt x="26" y="30"/>
                      <a:pt x="31" y="33"/>
                      <a:pt x="37" y="35"/>
                    </a:cubicBezTo>
                    <a:cubicBezTo>
                      <a:pt x="34" y="43"/>
                      <a:pt x="32" y="51"/>
                      <a:pt x="32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9" y="47"/>
                      <a:pt x="14" y="35"/>
                      <a:pt x="22" y="26"/>
                    </a:cubicBezTo>
                    <a:close/>
                    <a:moveTo>
                      <a:pt x="8" y="64"/>
                    </a:moveTo>
                    <a:cubicBezTo>
                      <a:pt x="32" y="64"/>
                      <a:pt x="32" y="64"/>
                      <a:pt x="32" y="64"/>
                    </a:cubicBezTo>
                    <a:cubicBezTo>
                      <a:pt x="32" y="74"/>
                      <a:pt x="34" y="84"/>
                      <a:pt x="38" y="93"/>
                    </a:cubicBezTo>
                    <a:cubicBezTo>
                      <a:pt x="33" y="95"/>
                      <a:pt x="28" y="97"/>
                      <a:pt x="24" y="100"/>
                    </a:cubicBezTo>
                    <a:cubicBezTo>
                      <a:pt x="15" y="91"/>
                      <a:pt x="9" y="78"/>
                      <a:pt x="8" y="64"/>
                    </a:cubicBezTo>
                    <a:close/>
                    <a:moveTo>
                      <a:pt x="100" y="100"/>
                    </a:moveTo>
                    <a:cubicBezTo>
                      <a:pt x="96" y="97"/>
                      <a:pt x="91" y="95"/>
                      <a:pt x="86" y="93"/>
                    </a:cubicBezTo>
                    <a:cubicBezTo>
                      <a:pt x="90" y="84"/>
                      <a:pt x="92" y="74"/>
                      <a:pt x="92" y="64"/>
                    </a:cubicBezTo>
                    <a:cubicBezTo>
                      <a:pt x="116" y="64"/>
                      <a:pt x="116" y="64"/>
                      <a:pt x="116" y="64"/>
                    </a:cubicBezTo>
                    <a:cubicBezTo>
                      <a:pt x="115" y="78"/>
                      <a:pt x="109" y="91"/>
                      <a:pt x="100" y="10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</p:grpSp>
      </p:grpSp>
      <p:grpSp>
        <p:nvGrpSpPr>
          <p:cNvPr id="87" name="组合 86"/>
          <p:cNvGrpSpPr/>
          <p:nvPr/>
        </p:nvGrpSpPr>
        <p:grpSpPr>
          <a:xfrm>
            <a:off x="0" y="363138"/>
            <a:ext cx="12190413" cy="608412"/>
            <a:chOff x="0" y="512817"/>
            <a:chExt cx="12190413" cy="608412"/>
          </a:xfrm>
        </p:grpSpPr>
        <p:sp>
          <p:nvSpPr>
            <p:cNvPr id="88" name="矩形 87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TextBox 2"/>
            <p:cNvSpPr txBox="1"/>
            <p:nvPr/>
          </p:nvSpPr>
          <p:spPr>
            <a:xfrm>
              <a:off x="2551370" y="512817"/>
              <a:ext cx="708723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b="1">
                  <a:solidFill>
                    <a:schemeClr val="accent2"/>
                  </a:solidFill>
                  <a:sym typeface="+mn-ea"/>
                </a:rPr>
                <a:t>长城汽车股份有限公司天津哈弗分公司</a:t>
              </a:r>
              <a:r>
                <a:rPr lang="en-US" altLang="zh-CN" sz="2400" b="1">
                  <a:solidFill>
                    <a:schemeClr val="accent2"/>
                  </a:solidFill>
                  <a:sym typeface="+mn-ea"/>
                </a:rPr>
                <a:t>——Java</a:t>
              </a:r>
              <a:r>
                <a:rPr lang="zh-CN" altLang="en-US" sz="2400" b="1">
                  <a:solidFill>
                    <a:schemeClr val="accent2"/>
                  </a:solidFill>
                  <a:sym typeface="+mn-ea"/>
                </a:rPr>
                <a:t>开发</a:t>
              </a:r>
              <a:endParaRPr lang="zh-CN" altLang="en-US" sz="2400" b="1">
                <a:solidFill>
                  <a:schemeClr val="accent2"/>
                </a:solidFill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282493"/>
            <a:ext cx="12190413" cy="689057"/>
            <a:chOff x="0" y="432172"/>
            <a:chExt cx="12190413" cy="689057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2552005" y="432172"/>
              <a:ext cx="708723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b="1">
                  <a:solidFill>
                    <a:schemeClr val="accent2"/>
                  </a:solidFill>
                  <a:sym typeface="+mn-ea"/>
                </a:rPr>
                <a:t>长城汽车股份有限公司天津哈弗分公司</a:t>
              </a:r>
              <a:r>
                <a:rPr lang="en-US" altLang="zh-CN" sz="2400" b="1">
                  <a:solidFill>
                    <a:schemeClr val="accent2"/>
                  </a:solidFill>
                  <a:sym typeface="+mn-ea"/>
                </a:rPr>
                <a:t>——Java</a:t>
              </a:r>
              <a:r>
                <a:rPr lang="zh-CN" altLang="en-US" sz="2400" b="1">
                  <a:solidFill>
                    <a:schemeClr val="accent2"/>
                  </a:solidFill>
                  <a:sym typeface="+mn-ea"/>
                </a:rPr>
                <a:t>开发</a:t>
              </a:r>
              <a:endParaRPr lang="zh-CN" altLang="en-US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984264" y="2530871"/>
            <a:ext cx="2644140" cy="3177990"/>
            <a:chOff x="4319972" y="1394230"/>
            <a:chExt cx="1836795" cy="2207643"/>
          </a:xfrm>
        </p:grpSpPr>
        <p:sp>
          <p:nvSpPr>
            <p:cNvPr id="6" name="Rectangle 24"/>
            <p:cNvSpPr>
              <a:spLocks noChangeArrowheads="1"/>
            </p:cNvSpPr>
            <p:nvPr/>
          </p:nvSpPr>
          <p:spPr bwMode="auto">
            <a:xfrm>
              <a:off x="5002374" y="1543989"/>
              <a:ext cx="1008826" cy="2046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</a:rPr>
                <a:t>主数据中心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4319972" y="1394230"/>
              <a:ext cx="504056" cy="504212"/>
            </a:xfrm>
            <a:prstGeom prst="ellipse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b="1"/>
                <a:t>01</a:t>
              </a:r>
              <a:endParaRPr lang="en-US" altLang="zh-CN" b="1" dirty="0"/>
            </a:p>
          </p:txBody>
        </p:sp>
        <p:sp>
          <p:nvSpPr>
            <p:cNvPr id="9" name="Rectangle 24"/>
            <p:cNvSpPr>
              <a:spLocks noChangeArrowheads="1"/>
            </p:cNvSpPr>
            <p:nvPr/>
          </p:nvSpPr>
          <p:spPr bwMode="auto">
            <a:xfrm>
              <a:off x="5002373" y="2319907"/>
              <a:ext cx="827969" cy="2046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</a:rPr>
                <a:t>车辆中心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4319972" y="2249259"/>
              <a:ext cx="504056" cy="504212"/>
            </a:xfrm>
            <a:prstGeom prst="ellipse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b="1"/>
                <a:t>02</a:t>
              </a:r>
              <a:endParaRPr lang="en-US" altLang="zh-CN" b="1" dirty="0"/>
            </a:p>
          </p:txBody>
        </p:sp>
        <p:sp>
          <p:nvSpPr>
            <p:cNvPr id="11" name="Rectangle 24"/>
            <p:cNvSpPr>
              <a:spLocks noChangeArrowheads="1"/>
            </p:cNvSpPr>
            <p:nvPr/>
          </p:nvSpPr>
          <p:spPr bwMode="auto">
            <a:xfrm>
              <a:off x="5002374" y="3247127"/>
              <a:ext cx="1154393" cy="2046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300"/>
                </a:spcBef>
              </a:pPr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</a:rPr>
                <a:t>基础服务中心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319972" y="3097661"/>
              <a:ext cx="504056" cy="504212"/>
            </a:xfrm>
            <a:prstGeom prst="ellipse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b="1"/>
                <a:t>03</a:t>
              </a:r>
              <a:endParaRPr lang="en-US" altLang="zh-CN" b="1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793750" y="1816100"/>
            <a:ext cx="7961630" cy="4607560"/>
          </a:xfrm>
          <a:prstGeom prst="rect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28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kumimoji="1" lang="zh-CN" altLang="en-US" b="1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"/>
          <p:cNvSpPr/>
          <p:nvPr/>
        </p:nvSpPr>
        <p:spPr>
          <a:xfrm>
            <a:off x="-1" y="2949374"/>
            <a:ext cx="12190413" cy="390897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rgbClr val="F15A5A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2" name="文本框 9"/>
          <p:cNvSpPr txBox="1"/>
          <p:nvPr/>
        </p:nvSpPr>
        <p:spPr>
          <a:xfrm>
            <a:off x="4569290" y="3927148"/>
            <a:ext cx="3051836" cy="828675"/>
          </a:xfrm>
          <a:prstGeom prst="rect">
            <a:avLst/>
          </a:prstGeom>
          <a:noFill/>
        </p:spPr>
        <p:txBody>
          <a:bodyPr lIns="91428" tIns="45714" rIns="91428" bIns="45714">
            <a:spAutoFit/>
          </a:bodyPr>
          <a:lstStyle/>
          <a:p>
            <a:pPr marL="0" lvl="1" indent="152400"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b="1" spc="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项目经历</a:t>
            </a:r>
            <a:endParaRPr lang="zh-CN" altLang="en-US" sz="4800" b="1" spc="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Freeform 5"/>
          <p:cNvSpPr/>
          <p:nvPr/>
        </p:nvSpPr>
        <p:spPr bwMode="auto">
          <a:xfrm>
            <a:off x="5202090" y="2143029"/>
            <a:ext cx="1786234" cy="1612690"/>
          </a:xfrm>
          <a:custGeom>
            <a:avLst/>
            <a:gdLst>
              <a:gd name="T0" fmla="*/ 514829050 w 2740"/>
              <a:gd name="T1" fmla="*/ 565972116 h 2446"/>
              <a:gd name="T2" fmla="*/ 491852089 w 2740"/>
              <a:gd name="T3" fmla="*/ 589197777 h 2446"/>
              <a:gd name="T4" fmla="*/ 459061950 w 2740"/>
              <a:gd name="T5" fmla="*/ 597754522 h 2446"/>
              <a:gd name="T6" fmla="*/ 195304653 w 2740"/>
              <a:gd name="T7" fmla="*/ 597754522 h 2446"/>
              <a:gd name="T8" fmla="*/ 163950696 w 2740"/>
              <a:gd name="T9" fmla="*/ 589197777 h 2446"/>
              <a:gd name="T10" fmla="*/ 140973736 w 2740"/>
              <a:gd name="T11" fmla="*/ 565727313 h 2446"/>
              <a:gd name="T12" fmla="*/ 8616605 w 2740"/>
              <a:gd name="T13" fmla="*/ 331515242 h 2446"/>
              <a:gd name="T14" fmla="*/ 0 w 2740"/>
              <a:gd name="T15" fmla="*/ 298999415 h 2446"/>
              <a:gd name="T16" fmla="*/ 8616605 w 2740"/>
              <a:gd name="T17" fmla="*/ 266239280 h 2446"/>
              <a:gd name="T18" fmla="*/ 140495008 w 2740"/>
              <a:gd name="T19" fmla="*/ 33004939 h 2446"/>
              <a:gd name="T20" fmla="*/ 163950696 w 2740"/>
              <a:gd name="T21" fmla="*/ 9045857 h 2446"/>
              <a:gd name="T22" fmla="*/ 193868471 w 2740"/>
              <a:gd name="T23" fmla="*/ 244309 h 2446"/>
              <a:gd name="T24" fmla="*/ 458583222 w 2740"/>
              <a:gd name="T25" fmla="*/ 244309 h 2446"/>
              <a:gd name="T26" fmla="*/ 491852089 w 2740"/>
              <a:gd name="T27" fmla="*/ 9045857 h 2446"/>
              <a:gd name="T28" fmla="*/ 514829050 w 2740"/>
              <a:gd name="T29" fmla="*/ 32271518 h 2446"/>
              <a:gd name="T30" fmla="*/ 646707942 w 2740"/>
              <a:gd name="T31" fmla="*/ 265505859 h 2446"/>
              <a:gd name="T32" fmla="*/ 655802785 w 2740"/>
              <a:gd name="T33" fmla="*/ 298999415 h 2446"/>
              <a:gd name="T34" fmla="*/ 646468334 w 2740"/>
              <a:gd name="T35" fmla="*/ 332737775 h 2446"/>
              <a:gd name="T36" fmla="*/ 514829050 w 2740"/>
              <a:gd name="T37" fmla="*/ 565972116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4" name="KSO_Shape"/>
          <p:cNvSpPr/>
          <p:nvPr/>
        </p:nvSpPr>
        <p:spPr bwMode="auto">
          <a:xfrm>
            <a:off x="5519548" y="2553610"/>
            <a:ext cx="1151317" cy="791530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292653"/>
            <a:ext cx="12190413" cy="678897"/>
            <a:chOff x="0" y="442332"/>
            <a:chExt cx="12190413" cy="678897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4463990" y="442332"/>
              <a:ext cx="23164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主数据同步系统</a:t>
              </a:r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780274" y="1551895"/>
            <a:ext cx="4589145" cy="5071744"/>
            <a:chOff x="4238109" y="1047750"/>
            <a:chExt cx="3366598" cy="3720633"/>
          </a:xfrm>
        </p:grpSpPr>
        <p:sp>
          <p:nvSpPr>
            <p:cNvPr id="9" name="Rectangle 5"/>
            <p:cNvSpPr/>
            <p:nvPr/>
          </p:nvSpPr>
          <p:spPr>
            <a:xfrm>
              <a:off x="4238109" y="1047750"/>
              <a:ext cx="1355583" cy="414594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>
                  <a:solidFill>
                    <a:schemeClr val="bg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车辆实销模块</a:t>
              </a:r>
              <a:endParaRPr lang="en-US">
                <a:solidFill>
                  <a:schemeClr val="bg1"/>
                </a:solidFill>
                <a:latin typeface="Open Sans Light" pitchFamily="34" charset="0"/>
                <a:ea typeface="Open Sans Light" pitchFamily="34" charset="0"/>
                <a:cs typeface="Open Sans Light" pitchFamily="34" charset="0"/>
              </a:endParaRPr>
            </a:p>
          </p:txBody>
        </p:sp>
        <p:sp>
          <p:nvSpPr>
            <p:cNvPr id="10" name="Rectangle 6"/>
            <p:cNvSpPr/>
            <p:nvPr/>
          </p:nvSpPr>
          <p:spPr>
            <a:xfrm>
              <a:off x="4238109" y="1462249"/>
              <a:ext cx="2588394" cy="414499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bg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整合 xx-job 实现定时任务，定时调用上游接口，获取数据</a:t>
              </a:r>
              <a:endParaRPr lang="en-US" sz="1600">
                <a:solidFill>
                  <a:schemeClr val="bg1"/>
                </a:solidFill>
                <a:latin typeface="Open Sans Light" pitchFamily="34" charset="0"/>
                <a:ea typeface="Open Sans Light" pitchFamily="34" charset="0"/>
                <a:cs typeface="Open Sans Light" pitchFamily="34" charset="0"/>
              </a:endParaRPr>
            </a:p>
          </p:txBody>
        </p:sp>
        <p:sp>
          <p:nvSpPr>
            <p:cNvPr id="11" name="Rectangle 8"/>
            <p:cNvSpPr/>
            <p:nvPr/>
          </p:nvSpPr>
          <p:spPr>
            <a:xfrm>
              <a:off x="4238575" y="1876938"/>
              <a:ext cx="1355583" cy="414594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>
                  <a:solidFill>
                    <a:schemeClr val="bg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车型物料模块</a:t>
              </a:r>
              <a:endParaRPr lang="en-US">
                <a:solidFill>
                  <a:schemeClr val="bg1"/>
                </a:solidFill>
                <a:latin typeface="Open Sans Light" pitchFamily="34" charset="0"/>
                <a:ea typeface="Open Sans Light" pitchFamily="34" charset="0"/>
                <a:cs typeface="Open Sans Light" pitchFamily="34" charset="0"/>
              </a:endParaRPr>
            </a:p>
          </p:txBody>
        </p:sp>
        <p:sp>
          <p:nvSpPr>
            <p:cNvPr id="12" name="Rectangle 9"/>
            <p:cNvSpPr/>
            <p:nvPr/>
          </p:nvSpPr>
          <p:spPr>
            <a:xfrm>
              <a:off x="4238575" y="2293862"/>
              <a:ext cx="2587720" cy="4145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bg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通过分布式锁，保证在拉取数据及存储过程中的安全性</a:t>
              </a:r>
              <a:endParaRPr lang="en-US" sz="1600">
                <a:solidFill>
                  <a:schemeClr val="bg1"/>
                </a:solidFill>
                <a:latin typeface="Open Sans Light" pitchFamily="34" charset="0"/>
                <a:ea typeface="Open Sans Light" pitchFamily="34" charset="0"/>
                <a:cs typeface="Open Sans Light" pitchFamily="34" charset="0"/>
              </a:endParaRPr>
            </a:p>
          </p:txBody>
        </p:sp>
        <p:sp>
          <p:nvSpPr>
            <p:cNvPr id="13" name="Rectangle 10"/>
            <p:cNvSpPr/>
            <p:nvPr/>
          </p:nvSpPr>
          <p:spPr>
            <a:xfrm>
              <a:off x="4238109" y="2708456"/>
              <a:ext cx="1355583" cy="414594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>
                  <a:solidFill>
                    <a:schemeClr val="bg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异常数据模块</a:t>
              </a:r>
              <a:endParaRPr lang="en-US">
                <a:solidFill>
                  <a:schemeClr val="bg1"/>
                </a:solidFill>
                <a:latin typeface="Open Sans Light" pitchFamily="34" charset="0"/>
                <a:ea typeface="Open Sans Light" pitchFamily="34" charset="0"/>
                <a:cs typeface="Open Sans Light" pitchFamily="34" charset="0"/>
              </a:endParaRPr>
            </a:p>
          </p:txBody>
        </p:sp>
        <p:sp>
          <p:nvSpPr>
            <p:cNvPr id="14" name="Rectangle 11"/>
            <p:cNvSpPr/>
            <p:nvPr/>
          </p:nvSpPr>
          <p:spPr>
            <a:xfrm>
              <a:off x="4238109" y="3123050"/>
              <a:ext cx="2588186" cy="4145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>
                  <a:solidFill>
                    <a:schemeClr val="bg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Redis 实现未读消息红点提醒</a:t>
              </a:r>
              <a:r>
                <a:rPr lang="zh-CN" altLang="en-US" sz="1600">
                  <a:solidFill>
                    <a:schemeClr val="bg1"/>
                  </a:solidFill>
                  <a:latin typeface="Open Sans Light" pitchFamily="34" charset="0"/>
                  <a:ea typeface="宋体" panose="02010600030101010101" pitchFamily="2" charset="-122"/>
                  <a:cs typeface="Open Sans Light" pitchFamily="34" charset="0"/>
                </a:rPr>
                <a:t>，异常信息国际化处理，多语言展示</a:t>
              </a:r>
              <a:endParaRPr lang="zh-CN" altLang="en-US" sz="1600">
                <a:solidFill>
                  <a:schemeClr val="bg1"/>
                </a:solidFill>
                <a:latin typeface="Open Sans Light" pitchFamily="34" charset="0"/>
                <a:ea typeface="宋体" panose="02010600030101010101" pitchFamily="2" charset="-122"/>
                <a:cs typeface="Open Sans Light" pitchFamily="34" charset="0"/>
              </a:endParaRPr>
            </a:p>
          </p:txBody>
        </p:sp>
        <p:sp>
          <p:nvSpPr>
            <p:cNvPr id="16" name="Text Box 10"/>
            <p:cNvSpPr txBox="1">
              <a:spLocks noChangeArrowheads="1"/>
            </p:cNvSpPr>
            <p:nvPr/>
          </p:nvSpPr>
          <p:spPr bwMode="auto">
            <a:xfrm>
              <a:off x="4238109" y="3651308"/>
              <a:ext cx="3366598" cy="11170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defTabSz="1088390"/>
              <a:r>
                <a:rPr lang="en-US" sz="1600" b="1">
                  <a:solidFill>
                    <a:schemeClr val="bg1">
                      <a:lumMod val="50000"/>
                    </a:schemeClr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Master Data 对接上游海外产线 MES，下线检测，经销商等获取车辆数据，并进行数据清 洗，形成标准化数据，通过 Master Data 校验存储并同步到各站点 TSP 及其他下游系统。Master Data 在此业务流程中提供接口支持，并为业务扩展提供相应的支撑</a:t>
              </a:r>
              <a:endParaRPr lang="en-US" sz="1600" b="1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</p:grpSp>
      <p:pic>
        <p:nvPicPr>
          <p:cNvPr id="3" name="图片 2" descr="未命名文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8655" y="1035685"/>
            <a:ext cx="5915660" cy="5326380"/>
          </a:xfrm>
          <a:prstGeom prst="rect">
            <a:avLst/>
          </a:prstGeom>
        </p:spPr>
      </p:pic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312973"/>
            <a:ext cx="12190413" cy="658577"/>
            <a:chOff x="0" y="462652"/>
            <a:chExt cx="12190413" cy="658577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5088830" y="462652"/>
              <a:ext cx="20116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车辆中心项目</a:t>
              </a:r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矩形 9"/>
          <p:cNvSpPr>
            <a:spLocks noChangeArrowheads="1"/>
          </p:cNvSpPr>
          <p:nvPr/>
        </p:nvSpPr>
        <p:spPr bwMode="auto">
          <a:xfrm>
            <a:off x="8177530" y="1216025"/>
            <a:ext cx="3605530" cy="4769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-BOX通过车载传感器等设备采集车辆数据，油耗、车辆状态等信息,通过车载网络模块传输到云端，实现T-BOX和云平台进行数据交换和互连。车联网云平台根据T-BOX上传的数据实现车辆的在线监控、远程控制、数据统计分析等应用服务，并为车主提供车辆状态、安全监测等各种服务;为车主提供车辆远程控制服务，实现开关车门，引擎，空调等能力。满足的业务容量及性能指标。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微服务之间交互-同步场景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Font typeface="Arial" panose="020B0604020202020204" pitchFamily="34" charset="0"/>
              <a:buNone/>
            </a:pP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消息队列kafka/rabbitmq/...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第三方系统交互-&gt;平台HTTPspring gateway，spring mvc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Font typeface="Arial" panose="020B0604020202020204" pitchFamily="34" charset="0"/>
              <a:buNone/>
            </a:pP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平台-&gt;第三方系统Feign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spring-cloud-starter-openfeign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175385" y="1216025"/>
            <a:ext cx="6875780" cy="5367020"/>
            <a:chOff x="2797" y="1914"/>
            <a:chExt cx="13545" cy="5642"/>
          </a:xfrm>
        </p:grpSpPr>
        <p:sp>
          <p:nvSpPr>
            <p:cNvPr id="13" name="圆角矩形 24"/>
            <p:cNvSpPr>
              <a:spLocks noChangeArrowheads="1"/>
            </p:cNvSpPr>
            <p:nvPr/>
          </p:nvSpPr>
          <p:spPr bwMode="auto">
            <a:xfrm>
              <a:off x="2797" y="1914"/>
              <a:ext cx="13545" cy="5642"/>
            </a:xfrm>
            <a:prstGeom prst="roundRect">
              <a:avLst>
                <a:gd name="adj" fmla="val 16667"/>
              </a:avLst>
            </a:prstGeom>
            <a:solidFill>
              <a:srgbClr val="D5493A"/>
            </a:solidFill>
            <a:ln>
              <a:noFill/>
            </a:ln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endParaRPr lang="zh-CN" altLang="en-US" sz="20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3" name="图片 2" descr="D:\备份\面试\未命名文件 (2).png未命名文件 (2)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3242" y="2101"/>
              <a:ext cx="12336" cy="5268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312973"/>
            <a:ext cx="12190413" cy="658577"/>
            <a:chOff x="0" y="462652"/>
            <a:chExt cx="12190413" cy="658577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5088830" y="462652"/>
              <a:ext cx="20116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车辆中心项目</a:t>
              </a:r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 16"/>
          <p:cNvSpPr>
            <a:spLocks noChangeArrowheads="1"/>
          </p:cNvSpPr>
          <p:nvPr/>
        </p:nvSpPr>
        <p:spPr bwMode="auto">
          <a:xfrm>
            <a:off x="976630" y="3127375"/>
            <a:ext cx="4865370" cy="2015490"/>
          </a:xfrm>
          <a:prstGeom prst="rect">
            <a:avLst/>
          </a:prstGeom>
          <a:noFill/>
          <a:ln w="19050">
            <a:solidFill>
              <a:srgbClr val="D5493A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圆角矩形 17"/>
          <p:cNvSpPr>
            <a:spLocks noChangeArrowheads="1"/>
          </p:cNvSpPr>
          <p:nvPr/>
        </p:nvSpPr>
        <p:spPr bwMode="auto">
          <a:xfrm>
            <a:off x="2761423" y="1729352"/>
            <a:ext cx="1269432" cy="1269015"/>
          </a:xfrm>
          <a:prstGeom prst="roundRect">
            <a:avLst>
              <a:gd name="adj" fmla="val 16667"/>
            </a:avLst>
          </a:prstGeom>
          <a:solidFill>
            <a:srgbClr val="D5493A"/>
          </a:solidFill>
          <a:ln>
            <a:noFill/>
          </a:ln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文本框 13"/>
          <p:cNvSpPr txBox="1">
            <a:spLocks noChangeArrowheads="1"/>
          </p:cNvSpPr>
          <p:nvPr/>
        </p:nvSpPr>
        <p:spPr bwMode="auto">
          <a:xfrm>
            <a:off x="1445340" y="3208275"/>
            <a:ext cx="2270916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实时车况业务模块</a:t>
            </a:r>
            <a:endParaRPr lang="zh-CN" altLang="en-US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14"/>
          <p:cNvSpPr txBox="1">
            <a:spLocks noChangeArrowheads="1"/>
          </p:cNvSpPr>
          <p:nvPr/>
        </p:nvSpPr>
        <p:spPr bwMode="auto">
          <a:xfrm>
            <a:off x="1238885" y="3507105"/>
            <a:ext cx="3856355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kafka并发消息消费车况信息，使用多线程并发消费，批量拉取数据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使用redis+caffeine二级缓存，缓存最新的有效车况，提高处理效率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使用mongodb存储实现车况持久化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394"/>
          <p:cNvSpPr>
            <a:spLocks noEditPoints="1"/>
          </p:cNvSpPr>
          <p:nvPr/>
        </p:nvSpPr>
        <p:spPr bwMode="auto">
          <a:xfrm>
            <a:off x="3145314" y="2145609"/>
            <a:ext cx="501647" cy="434830"/>
          </a:xfrm>
          <a:custGeom>
            <a:avLst/>
            <a:gdLst>
              <a:gd name="T0" fmla="*/ 2147483647 w 183"/>
              <a:gd name="T1" fmla="*/ 2147483647 h 159"/>
              <a:gd name="T2" fmla="*/ 2147483647 w 183"/>
              <a:gd name="T3" fmla="*/ 2147483647 h 159"/>
              <a:gd name="T4" fmla="*/ 2147483647 w 183"/>
              <a:gd name="T5" fmla="*/ 2147483647 h 159"/>
              <a:gd name="T6" fmla="*/ 2147483647 w 183"/>
              <a:gd name="T7" fmla="*/ 2147483647 h 159"/>
              <a:gd name="T8" fmla="*/ 2147483647 w 183"/>
              <a:gd name="T9" fmla="*/ 2147483647 h 159"/>
              <a:gd name="T10" fmla="*/ 2147483647 w 183"/>
              <a:gd name="T11" fmla="*/ 2147483647 h 159"/>
              <a:gd name="T12" fmla="*/ 2147483647 w 183"/>
              <a:gd name="T13" fmla="*/ 2147483647 h 159"/>
              <a:gd name="T14" fmla="*/ 2147483647 w 183"/>
              <a:gd name="T15" fmla="*/ 2147483647 h 159"/>
              <a:gd name="T16" fmla="*/ 2147483647 w 183"/>
              <a:gd name="T17" fmla="*/ 2147483647 h 159"/>
              <a:gd name="T18" fmla="*/ 2147483647 w 183"/>
              <a:gd name="T19" fmla="*/ 2147483647 h 159"/>
              <a:gd name="T20" fmla="*/ 2147483647 w 183"/>
              <a:gd name="T21" fmla="*/ 2147483647 h 159"/>
              <a:gd name="T22" fmla="*/ 2147483647 w 183"/>
              <a:gd name="T23" fmla="*/ 2147483647 h 159"/>
              <a:gd name="T24" fmla="*/ 2147483647 w 183"/>
              <a:gd name="T25" fmla="*/ 2147483647 h 159"/>
              <a:gd name="T26" fmla="*/ 2147483647 w 183"/>
              <a:gd name="T27" fmla="*/ 2147483647 h 159"/>
              <a:gd name="T28" fmla="*/ 2147483647 w 183"/>
              <a:gd name="T29" fmla="*/ 2147483647 h 159"/>
              <a:gd name="T30" fmla="*/ 2147483647 w 183"/>
              <a:gd name="T31" fmla="*/ 2147483647 h 159"/>
              <a:gd name="T32" fmla="*/ 2147483647 w 183"/>
              <a:gd name="T33" fmla="*/ 2147483647 h 159"/>
              <a:gd name="T34" fmla="*/ 2147483647 w 183"/>
              <a:gd name="T35" fmla="*/ 2147483647 h 159"/>
              <a:gd name="T36" fmla="*/ 2147483647 w 183"/>
              <a:gd name="T37" fmla="*/ 2147483647 h 159"/>
              <a:gd name="T38" fmla="*/ 2147483647 w 183"/>
              <a:gd name="T39" fmla="*/ 2147483647 h 159"/>
              <a:gd name="T40" fmla="*/ 2147483647 w 183"/>
              <a:gd name="T41" fmla="*/ 2147483647 h 159"/>
              <a:gd name="T42" fmla="*/ 2147483647 w 183"/>
              <a:gd name="T43" fmla="*/ 2147483647 h 159"/>
              <a:gd name="T44" fmla="*/ 2147483647 w 183"/>
              <a:gd name="T45" fmla="*/ 2147483647 h 159"/>
              <a:gd name="T46" fmla="*/ 2147483647 w 183"/>
              <a:gd name="T47" fmla="*/ 2147483647 h 159"/>
              <a:gd name="T48" fmla="*/ 2147483647 w 183"/>
              <a:gd name="T49" fmla="*/ 2147483647 h 159"/>
              <a:gd name="T50" fmla="*/ 2147483647 w 183"/>
              <a:gd name="T51" fmla="*/ 2147483647 h 159"/>
              <a:gd name="T52" fmla="*/ 2147483647 w 183"/>
              <a:gd name="T53" fmla="*/ 2147483647 h 159"/>
              <a:gd name="T54" fmla="*/ 2147483647 w 183"/>
              <a:gd name="T55" fmla="*/ 0 h 159"/>
              <a:gd name="T56" fmla="*/ 2147483647 w 183"/>
              <a:gd name="T57" fmla="*/ 2147483647 h 159"/>
              <a:gd name="T58" fmla="*/ 2147483647 w 183"/>
              <a:gd name="T59" fmla="*/ 2147483647 h 159"/>
              <a:gd name="T60" fmla="*/ 0 w 183"/>
              <a:gd name="T61" fmla="*/ 2147483647 h 159"/>
              <a:gd name="T62" fmla="*/ 0 w 183"/>
              <a:gd name="T63" fmla="*/ 2147483647 h 159"/>
              <a:gd name="T64" fmla="*/ 2147483647 w 183"/>
              <a:gd name="T65" fmla="*/ 2147483647 h 159"/>
              <a:gd name="T66" fmla="*/ 2147483647 w 183"/>
              <a:gd name="T67" fmla="*/ 2147483647 h 159"/>
              <a:gd name="T68" fmla="*/ 2147483647 w 183"/>
              <a:gd name="T69" fmla="*/ 2147483647 h 159"/>
              <a:gd name="T70" fmla="*/ 2147483647 w 183"/>
              <a:gd name="T71" fmla="*/ 2147483647 h 159"/>
              <a:gd name="T72" fmla="*/ 2147483647 w 183"/>
              <a:gd name="T73" fmla="*/ 2147483647 h 159"/>
              <a:gd name="T74" fmla="*/ 2147483647 w 183"/>
              <a:gd name="T75" fmla="*/ 2147483647 h 159"/>
              <a:gd name="T76" fmla="*/ 2147483647 w 183"/>
              <a:gd name="T77" fmla="*/ 0 h 159"/>
              <a:gd name="T78" fmla="*/ 2147483647 w 183"/>
              <a:gd name="T79" fmla="*/ 0 h 159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183" h="159">
                <a:moveTo>
                  <a:pt x="39" y="1"/>
                </a:moveTo>
                <a:cubicBezTo>
                  <a:pt x="48" y="1"/>
                  <a:pt x="55" y="8"/>
                  <a:pt x="57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23" y="8"/>
                  <a:pt x="30" y="1"/>
                  <a:pt x="39" y="1"/>
                </a:cubicBezTo>
                <a:close/>
                <a:moveTo>
                  <a:pt x="106" y="32"/>
                </a:moveTo>
                <a:cubicBezTo>
                  <a:pt x="122" y="32"/>
                  <a:pt x="136" y="39"/>
                  <a:pt x="147" y="49"/>
                </a:cubicBezTo>
                <a:cubicBezTo>
                  <a:pt x="157" y="59"/>
                  <a:pt x="163" y="74"/>
                  <a:pt x="163" y="90"/>
                </a:cubicBezTo>
                <a:cubicBezTo>
                  <a:pt x="163" y="105"/>
                  <a:pt x="157" y="120"/>
                  <a:pt x="147" y="130"/>
                </a:cubicBezTo>
                <a:cubicBezTo>
                  <a:pt x="136" y="140"/>
                  <a:pt x="122" y="147"/>
                  <a:pt x="106" y="147"/>
                </a:cubicBezTo>
                <a:cubicBezTo>
                  <a:pt x="90" y="147"/>
                  <a:pt x="76" y="140"/>
                  <a:pt x="66" y="130"/>
                </a:cubicBezTo>
                <a:cubicBezTo>
                  <a:pt x="55" y="120"/>
                  <a:pt x="49" y="105"/>
                  <a:pt x="49" y="90"/>
                </a:cubicBezTo>
                <a:cubicBezTo>
                  <a:pt x="49" y="74"/>
                  <a:pt x="55" y="59"/>
                  <a:pt x="66" y="49"/>
                </a:cubicBezTo>
                <a:cubicBezTo>
                  <a:pt x="76" y="39"/>
                  <a:pt x="90" y="32"/>
                  <a:pt x="106" y="32"/>
                </a:cubicBezTo>
                <a:close/>
                <a:moveTo>
                  <a:pt x="99" y="62"/>
                </a:moveTo>
                <a:cubicBezTo>
                  <a:pt x="92" y="57"/>
                  <a:pt x="81" y="62"/>
                  <a:pt x="76" y="71"/>
                </a:cubicBezTo>
                <a:cubicBezTo>
                  <a:pt x="70" y="81"/>
                  <a:pt x="72" y="92"/>
                  <a:pt x="79" y="96"/>
                </a:cubicBezTo>
                <a:cubicBezTo>
                  <a:pt x="86" y="100"/>
                  <a:pt x="90" y="92"/>
                  <a:pt x="95" y="82"/>
                </a:cubicBezTo>
                <a:cubicBezTo>
                  <a:pt x="101" y="73"/>
                  <a:pt x="106" y="66"/>
                  <a:pt x="99" y="62"/>
                </a:cubicBezTo>
                <a:close/>
                <a:moveTo>
                  <a:pt x="134" y="62"/>
                </a:moveTo>
                <a:cubicBezTo>
                  <a:pt x="127" y="55"/>
                  <a:pt x="117" y="50"/>
                  <a:pt x="106" y="50"/>
                </a:cubicBezTo>
                <a:cubicBezTo>
                  <a:pt x="95" y="50"/>
                  <a:pt x="86" y="55"/>
                  <a:pt x="79" y="62"/>
                </a:cubicBezTo>
                <a:cubicBezTo>
                  <a:pt x="72" y="69"/>
                  <a:pt x="67" y="79"/>
                  <a:pt x="67" y="90"/>
                </a:cubicBezTo>
                <a:cubicBezTo>
                  <a:pt x="67" y="100"/>
                  <a:pt x="72" y="110"/>
                  <a:pt x="79" y="117"/>
                </a:cubicBezTo>
                <a:cubicBezTo>
                  <a:pt x="86" y="124"/>
                  <a:pt x="95" y="129"/>
                  <a:pt x="106" y="129"/>
                </a:cubicBezTo>
                <a:cubicBezTo>
                  <a:pt x="117" y="129"/>
                  <a:pt x="127" y="124"/>
                  <a:pt x="134" y="117"/>
                </a:cubicBezTo>
                <a:cubicBezTo>
                  <a:pt x="141" y="110"/>
                  <a:pt x="145" y="100"/>
                  <a:pt x="145" y="90"/>
                </a:cubicBezTo>
                <a:cubicBezTo>
                  <a:pt x="145" y="79"/>
                  <a:pt x="141" y="69"/>
                  <a:pt x="134" y="62"/>
                </a:cubicBezTo>
                <a:close/>
                <a:moveTo>
                  <a:pt x="77" y="0"/>
                </a:moveTo>
                <a:cubicBezTo>
                  <a:pt x="64" y="24"/>
                  <a:pt x="64" y="24"/>
                  <a:pt x="64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9" y="24"/>
                  <a:pt x="0" y="34"/>
                  <a:pt x="0" y="45"/>
                </a:cubicBezTo>
                <a:cubicBezTo>
                  <a:pt x="0" y="137"/>
                  <a:pt x="0" y="137"/>
                  <a:pt x="0" y="137"/>
                </a:cubicBezTo>
                <a:cubicBezTo>
                  <a:pt x="0" y="149"/>
                  <a:pt x="9" y="159"/>
                  <a:pt x="21" y="159"/>
                </a:cubicBezTo>
                <a:cubicBezTo>
                  <a:pt x="161" y="159"/>
                  <a:pt x="161" y="159"/>
                  <a:pt x="161" y="159"/>
                </a:cubicBezTo>
                <a:cubicBezTo>
                  <a:pt x="173" y="159"/>
                  <a:pt x="183" y="149"/>
                  <a:pt x="183" y="137"/>
                </a:cubicBezTo>
                <a:cubicBezTo>
                  <a:pt x="183" y="45"/>
                  <a:pt x="183" y="45"/>
                  <a:pt x="183" y="45"/>
                </a:cubicBezTo>
                <a:cubicBezTo>
                  <a:pt x="183" y="34"/>
                  <a:pt x="173" y="24"/>
                  <a:pt x="161" y="24"/>
                </a:cubicBezTo>
                <a:cubicBezTo>
                  <a:pt x="154" y="24"/>
                  <a:pt x="154" y="24"/>
                  <a:pt x="154" y="24"/>
                </a:cubicBezTo>
                <a:cubicBezTo>
                  <a:pt x="140" y="0"/>
                  <a:pt x="140" y="0"/>
                  <a:pt x="140" y="0"/>
                </a:cubicBezTo>
                <a:lnTo>
                  <a:pt x="7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矩形 23"/>
          <p:cNvSpPr>
            <a:spLocks noChangeArrowheads="1"/>
          </p:cNvSpPr>
          <p:nvPr/>
        </p:nvSpPr>
        <p:spPr bwMode="auto">
          <a:xfrm>
            <a:off x="6560185" y="3127375"/>
            <a:ext cx="4869815" cy="2015490"/>
          </a:xfrm>
          <a:prstGeom prst="rect">
            <a:avLst/>
          </a:prstGeom>
          <a:noFill/>
          <a:ln w="19050">
            <a:solidFill>
              <a:srgbClr val="D5493A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圆角矩形 24"/>
          <p:cNvSpPr>
            <a:spLocks noChangeArrowheads="1"/>
          </p:cNvSpPr>
          <p:nvPr/>
        </p:nvSpPr>
        <p:spPr bwMode="auto">
          <a:xfrm>
            <a:off x="8360218" y="1729461"/>
            <a:ext cx="1269432" cy="1269015"/>
          </a:xfrm>
          <a:prstGeom prst="roundRect">
            <a:avLst>
              <a:gd name="adj" fmla="val 16667"/>
            </a:avLst>
          </a:prstGeom>
          <a:solidFill>
            <a:srgbClr val="D5493A"/>
          </a:solidFill>
          <a:ln>
            <a:noFill/>
          </a:ln>
        </p:spPr>
        <p:txBody>
          <a:bodyPr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文本框 20"/>
          <p:cNvSpPr txBox="1">
            <a:spLocks noChangeArrowheads="1"/>
          </p:cNvSpPr>
          <p:nvPr/>
        </p:nvSpPr>
        <p:spPr bwMode="auto">
          <a:xfrm>
            <a:off x="6844745" y="3208910"/>
            <a:ext cx="2270916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车辆核心业务模块</a:t>
            </a:r>
            <a:endParaRPr lang="zh-CN" altLang="en-US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21"/>
          <p:cNvSpPr txBox="1">
            <a:spLocks noChangeArrowheads="1"/>
          </p:cNvSpPr>
          <p:nvPr/>
        </p:nvSpPr>
        <p:spPr bwMode="auto">
          <a:xfrm>
            <a:off x="6844665" y="3576955"/>
            <a:ext cx="4273550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⽀持 excel 导⼊以及多语⾔的导出</a:t>
            </a:r>
            <a:endParaRPr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相关表结构设计，MyBatis-generator 代码⽣成器技术</a:t>
            </a:r>
            <a:r>
              <a:rPr lang="en-US"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状态名多语⾔存储，根据⽤户查询对应语⾔，可模糊查询</a:t>
            </a:r>
            <a:endParaRPr lang="en-US"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endParaRPr lang="en-US"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15"/>
          <p:cNvSpPr>
            <a:spLocks noEditPoints="1"/>
          </p:cNvSpPr>
          <p:nvPr/>
        </p:nvSpPr>
        <p:spPr bwMode="auto">
          <a:xfrm>
            <a:off x="8798878" y="2130369"/>
            <a:ext cx="392110" cy="466569"/>
          </a:xfrm>
          <a:custGeom>
            <a:avLst/>
            <a:gdLst>
              <a:gd name="T0" fmla="*/ 2147483647 w 671"/>
              <a:gd name="T1" fmla="*/ 2147483647 h 798"/>
              <a:gd name="T2" fmla="*/ 2147483647 w 671"/>
              <a:gd name="T3" fmla="*/ 2147483647 h 798"/>
              <a:gd name="T4" fmla="*/ 2147483647 w 671"/>
              <a:gd name="T5" fmla="*/ 2147483647 h 798"/>
              <a:gd name="T6" fmla="*/ 2147483647 w 671"/>
              <a:gd name="T7" fmla="*/ 2147483647 h 798"/>
              <a:gd name="T8" fmla="*/ 2147483647 w 671"/>
              <a:gd name="T9" fmla="*/ 2147483647 h 798"/>
              <a:gd name="T10" fmla="*/ 2147483647 w 671"/>
              <a:gd name="T11" fmla="*/ 2147483647 h 798"/>
              <a:gd name="T12" fmla="*/ 2147483647 w 671"/>
              <a:gd name="T13" fmla="*/ 2147483647 h 798"/>
              <a:gd name="T14" fmla="*/ 2147483647 w 671"/>
              <a:gd name="T15" fmla="*/ 2147483647 h 798"/>
              <a:gd name="T16" fmla="*/ 2147483647 w 671"/>
              <a:gd name="T17" fmla="*/ 2147483647 h 798"/>
              <a:gd name="T18" fmla="*/ 2147483647 w 671"/>
              <a:gd name="T19" fmla="*/ 2147483647 h 798"/>
              <a:gd name="T20" fmla="*/ 2147483647 w 671"/>
              <a:gd name="T21" fmla="*/ 2147483647 h 798"/>
              <a:gd name="T22" fmla="*/ 2147483647 w 671"/>
              <a:gd name="T23" fmla="*/ 2147483647 h 798"/>
              <a:gd name="T24" fmla="*/ 2147483647 w 671"/>
              <a:gd name="T25" fmla="*/ 2147483647 h 798"/>
              <a:gd name="T26" fmla="*/ 2147483647 w 671"/>
              <a:gd name="T27" fmla="*/ 2147483647 h 798"/>
              <a:gd name="T28" fmla="*/ 2147483647 w 671"/>
              <a:gd name="T29" fmla="*/ 2147483647 h 798"/>
              <a:gd name="T30" fmla="*/ 2147483647 w 671"/>
              <a:gd name="T31" fmla="*/ 2147483647 h 798"/>
              <a:gd name="T32" fmla="*/ 2147483647 w 671"/>
              <a:gd name="T33" fmla="*/ 2147483647 h 798"/>
              <a:gd name="T34" fmla="*/ 2147483647 w 671"/>
              <a:gd name="T35" fmla="*/ 2147483647 h 798"/>
              <a:gd name="T36" fmla="*/ 2147483647 w 671"/>
              <a:gd name="T37" fmla="*/ 2147483647 h 798"/>
              <a:gd name="T38" fmla="*/ 2147483647 w 671"/>
              <a:gd name="T39" fmla="*/ 2147483647 h 798"/>
              <a:gd name="T40" fmla="*/ 2147483647 w 671"/>
              <a:gd name="T41" fmla="*/ 2147483647 h 798"/>
              <a:gd name="T42" fmla="*/ 2147483647 w 671"/>
              <a:gd name="T43" fmla="*/ 2147483647 h 798"/>
              <a:gd name="T44" fmla="*/ 2147483647 w 671"/>
              <a:gd name="T45" fmla="*/ 2147483647 h 798"/>
              <a:gd name="T46" fmla="*/ 2147483647 w 671"/>
              <a:gd name="T47" fmla="*/ 2147483647 h 798"/>
              <a:gd name="T48" fmla="*/ 2147483647 w 671"/>
              <a:gd name="T49" fmla="*/ 2147483647 h 798"/>
              <a:gd name="T50" fmla="*/ 2147483647 w 671"/>
              <a:gd name="T51" fmla="*/ 2147483647 h 798"/>
              <a:gd name="T52" fmla="*/ 2147483647 w 671"/>
              <a:gd name="T53" fmla="*/ 2147483647 h 798"/>
              <a:gd name="T54" fmla="*/ 2147483647 w 671"/>
              <a:gd name="T55" fmla="*/ 2147483647 h 798"/>
              <a:gd name="T56" fmla="*/ 2147483647 w 671"/>
              <a:gd name="T57" fmla="*/ 2147483647 h 798"/>
              <a:gd name="T58" fmla="*/ 0 w 671"/>
              <a:gd name="T59" fmla="*/ 2147483647 h 798"/>
              <a:gd name="T60" fmla="*/ 0 w 671"/>
              <a:gd name="T61" fmla="*/ 2147483647 h 798"/>
              <a:gd name="T62" fmla="*/ 2147483647 w 671"/>
              <a:gd name="T63" fmla="*/ 2147483647 h 798"/>
              <a:gd name="T64" fmla="*/ 2147483647 w 671"/>
              <a:gd name="T65" fmla="*/ 2147483647 h 798"/>
              <a:gd name="T66" fmla="*/ 2147483647 w 671"/>
              <a:gd name="T67" fmla="*/ 2147483647 h 798"/>
              <a:gd name="T68" fmla="*/ 2147483647 w 671"/>
              <a:gd name="T69" fmla="*/ 2147483647 h 798"/>
              <a:gd name="T70" fmla="*/ 2147483647 w 671"/>
              <a:gd name="T71" fmla="*/ 2147483647 h 798"/>
              <a:gd name="T72" fmla="*/ 2147483647 w 671"/>
              <a:gd name="T73" fmla="*/ 2147483647 h 798"/>
              <a:gd name="T74" fmla="*/ 2147483647 w 671"/>
              <a:gd name="T75" fmla="*/ 2147483647 h 798"/>
              <a:gd name="T76" fmla="*/ 2147483647 w 671"/>
              <a:gd name="T77" fmla="*/ 2147483647 h 798"/>
              <a:gd name="T78" fmla="*/ 2147483647 w 671"/>
              <a:gd name="T79" fmla="*/ 2147483647 h 798"/>
              <a:gd name="T80" fmla="*/ 2147483647 w 671"/>
              <a:gd name="T81" fmla="*/ 2147483647 h 798"/>
              <a:gd name="T82" fmla="*/ 2147483647 w 671"/>
              <a:gd name="T83" fmla="*/ 2147483647 h 798"/>
              <a:gd name="T84" fmla="*/ 2147483647 w 671"/>
              <a:gd name="T85" fmla="*/ 2147483647 h 798"/>
              <a:gd name="T86" fmla="*/ 2147483647 w 671"/>
              <a:gd name="T87" fmla="*/ 2147483647 h 798"/>
              <a:gd name="T88" fmla="*/ 2147483647 w 671"/>
              <a:gd name="T89" fmla="*/ 2147483647 h 798"/>
              <a:gd name="T90" fmla="*/ 2147483647 w 671"/>
              <a:gd name="T91" fmla="*/ 2147483647 h 798"/>
              <a:gd name="T92" fmla="*/ 2147483647 w 671"/>
              <a:gd name="T93" fmla="*/ 2147483647 h 798"/>
              <a:gd name="T94" fmla="*/ 2147483647 w 671"/>
              <a:gd name="T95" fmla="*/ 2147483647 h 798"/>
              <a:gd name="T96" fmla="*/ 2147483647 w 671"/>
              <a:gd name="T97" fmla="*/ 2147483647 h 798"/>
              <a:gd name="T98" fmla="*/ 2147483647 w 671"/>
              <a:gd name="T99" fmla="*/ 2147483647 h 798"/>
              <a:gd name="T100" fmla="*/ 2147483647 w 671"/>
              <a:gd name="T101" fmla="*/ 2147483647 h 798"/>
              <a:gd name="T102" fmla="*/ 2147483647 w 671"/>
              <a:gd name="T103" fmla="*/ 2147483647 h 798"/>
              <a:gd name="T104" fmla="*/ 2147483647 w 671"/>
              <a:gd name="T105" fmla="*/ 2147483647 h 798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671" h="798">
                <a:moveTo>
                  <a:pt x="323" y="326"/>
                </a:moveTo>
                <a:lnTo>
                  <a:pt x="323" y="798"/>
                </a:lnTo>
                <a:lnTo>
                  <a:pt x="671" y="675"/>
                </a:lnTo>
                <a:lnTo>
                  <a:pt x="671" y="203"/>
                </a:lnTo>
                <a:lnTo>
                  <a:pt x="323" y="326"/>
                </a:lnTo>
                <a:close/>
                <a:moveTo>
                  <a:pt x="292" y="356"/>
                </a:moveTo>
                <a:lnTo>
                  <a:pt x="292" y="422"/>
                </a:lnTo>
                <a:cubicBezTo>
                  <a:pt x="260" y="416"/>
                  <a:pt x="228" y="391"/>
                  <a:pt x="228" y="391"/>
                </a:cubicBezTo>
                <a:lnTo>
                  <a:pt x="228" y="320"/>
                </a:lnTo>
                <a:cubicBezTo>
                  <a:pt x="267" y="352"/>
                  <a:pt x="292" y="356"/>
                  <a:pt x="292" y="356"/>
                </a:cubicBezTo>
                <a:close/>
                <a:moveTo>
                  <a:pt x="577" y="152"/>
                </a:moveTo>
                <a:cubicBezTo>
                  <a:pt x="575" y="145"/>
                  <a:pt x="567" y="141"/>
                  <a:pt x="559" y="143"/>
                </a:cubicBezTo>
                <a:lnTo>
                  <a:pt x="224" y="260"/>
                </a:lnTo>
                <a:cubicBezTo>
                  <a:pt x="219" y="261"/>
                  <a:pt x="215" y="265"/>
                  <a:pt x="214" y="269"/>
                </a:cubicBezTo>
                <a:lnTo>
                  <a:pt x="214" y="748"/>
                </a:lnTo>
                <a:cubicBezTo>
                  <a:pt x="226" y="772"/>
                  <a:pt x="275" y="797"/>
                  <a:pt x="305" y="797"/>
                </a:cubicBezTo>
                <a:lnTo>
                  <a:pt x="305" y="326"/>
                </a:lnTo>
                <a:cubicBezTo>
                  <a:pt x="289" y="324"/>
                  <a:pt x="253" y="305"/>
                  <a:pt x="231" y="287"/>
                </a:cubicBezTo>
                <a:cubicBezTo>
                  <a:pt x="231" y="286"/>
                  <a:pt x="232" y="286"/>
                  <a:pt x="232" y="286"/>
                </a:cubicBezTo>
                <a:lnTo>
                  <a:pt x="568" y="170"/>
                </a:lnTo>
                <a:cubicBezTo>
                  <a:pt x="575" y="167"/>
                  <a:pt x="579" y="159"/>
                  <a:pt x="577" y="152"/>
                </a:cubicBezTo>
                <a:close/>
                <a:moveTo>
                  <a:pt x="78" y="216"/>
                </a:moveTo>
                <a:lnTo>
                  <a:pt x="78" y="281"/>
                </a:lnTo>
                <a:cubicBezTo>
                  <a:pt x="46" y="275"/>
                  <a:pt x="14" y="250"/>
                  <a:pt x="14" y="250"/>
                </a:cubicBezTo>
                <a:lnTo>
                  <a:pt x="14" y="180"/>
                </a:lnTo>
                <a:cubicBezTo>
                  <a:pt x="53" y="212"/>
                  <a:pt x="78" y="216"/>
                  <a:pt x="78" y="216"/>
                </a:cubicBezTo>
                <a:close/>
                <a:moveTo>
                  <a:pt x="363" y="11"/>
                </a:moveTo>
                <a:cubicBezTo>
                  <a:pt x="361" y="4"/>
                  <a:pt x="353" y="0"/>
                  <a:pt x="346" y="2"/>
                </a:cubicBezTo>
                <a:lnTo>
                  <a:pt x="10" y="119"/>
                </a:lnTo>
                <a:cubicBezTo>
                  <a:pt x="5" y="121"/>
                  <a:pt x="2" y="124"/>
                  <a:pt x="0" y="128"/>
                </a:cubicBezTo>
                <a:lnTo>
                  <a:pt x="0" y="608"/>
                </a:lnTo>
                <a:cubicBezTo>
                  <a:pt x="12" y="631"/>
                  <a:pt x="61" y="656"/>
                  <a:pt x="92" y="656"/>
                </a:cubicBezTo>
                <a:lnTo>
                  <a:pt x="92" y="186"/>
                </a:lnTo>
                <a:cubicBezTo>
                  <a:pt x="76" y="183"/>
                  <a:pt x="40" y="164"/>
                  <a:pt x="17" y="146"/>
                </a:cubicBezTo>
                <a:cubicBezTo>
                  <a:pt x="18" y="146"/>
                  <a:pt x="18" y="146"/>
                  <a:pt x="18" y="146"/>
                </a:cubicBezTo>
                <a:lnTo>
                  <a:pt x="354" y="29"/>
                </a:lnTo>
                <a:cubicBezTo>
                  <a:pt x="362" y="26"/>
                  <a:pt x="366" y="19"/>
                  <a:pt x="363" y="11"/>
                </a:cubicBezTo>
                <a:close/>
                <a:moveTo>
                  <a:pt x="185" y="290"/>
                </a:moveTo>
                <a:lnTo>
                  <a:pt x="185" y="355"/>
                </a:lnTo>
                <a:cubicBezTo>
                  <a:pt x="153" y="349"/>
                  <a:pt x="121" y="324"/>
                  <a:pt x="121" y="324"/>
                </a:cubicBezTo>
                <a:lnTo>
                  <a:pt x="121" y="254"/>
                </a:lnTo>
                <a:cubicBezTo>
                  <a:pt x="160" y="286"/>
                  <a:pt x="185" y="290"/>
                  <a:pt x="185" y="290"/>
                </a:cubicBezTo>
                <a:close/>
                <a:moveTo>
                  <a:pt x="470" y="85"/>
                </a:moveTo>
                <a:cubicBezTo>
                  <a:pt x="468" y="78"/>
                  <a:pt x="460" y="74"/>
                  <a:pt x="453" y="76"/>
                </a:cubicBezTo>
                <a:lnTo>
                  <a:pt x="117" y="193"/>
                </a:lnTo>
                <a:cubicBezTo>
                  <a:pt x="112" y="195"/>
                  <a:pt x="108" y="198"/>
                  <a:pt x="107" y="202"/>
                </a:cubicBezTo>
                <a:lnTo>
                  <a:pt x="107" y="682"/>
                </a:lnTo>
                <a:cubicBezTo>
                  <a:pt x="119" y="705"/>
                  <a:pt x="168" y="730"/>
                  <a:pt x="199" y="730"/>
                </a:cubicBezTo>
                <a:lnTo>
                  <a:pt x="199" y="260"/>
                </a:lnTo>
                <a:cubicBezTo>
                  <a:pt x="183" y="257"/>
                  <a:pt x="146" y="238"/>
                  <a:pt x="124" y="220"/>
                </a:cubicBezTo>
                <a:cubicBezTo>
                  <a:pt x="125" y="220"/>
                  <a:pt x="125" y="220"/>
                  <a:pt x="125" y="219"/>
                </a:cubicBezTo>
                <a:lnTo>
                  <a:pt x="461" y="103"/>
                </a:lnTo>
                <a:cubicBezTo>
                  <a:pt x="469" y="100"/>
                  <a:pt x="473" y="93"/>
                  <a:pt x="470" y="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00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9" grpId="0"/>
      <p:bldP spid="10" grpId="0"/>
      <p:bldP spid="11" grpId="0" bldLvl="0" animBg="1"/>
      <p:bldP spid="12" grpId="0" bldLvl="0" animBg="1"/>
      <p:bldP spid="13" grpId="0" bldLvl="0" animBg="1"/>
      <p:bldP spid="14" grpId="0"/>
      <p:bldP spid="15" grpId="0"/>
      <p:bldP spid="16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322498"/>
            <a:ext cx="12190413" cy="649052"/>
            <a:chOff x="0" y="472177"/>
            <a:chExt cx="12190413" cy="649052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4839275" y="472177"/>
              <a:ext cx="251269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HIS</a:t>
              </a:r>
              <a:r>
                <a:rPr lang="zh-CN" altLang="en-US" sz="24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系统二次开发</a:t>
              </a:r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Freeform 6"/>
          <p:cNvSpPr/>
          <p:nvPr/>
        </p:nvSpPr>
        <p:spPr bwMode="auto">
          <a:xfrm>
            <a:off x="633730" y="1414145"/>
            <a:ext cx="3344545" cy="2294890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solidFill>
            <a:srgbClr val="D5493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749935" y="1527810"/>
            <a:ext cx="3111500" cy="23844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l" defTabSz="1088390">
              <a:lnSpc>
                <a:spcPct val="200000"/>
              </a:lnSpc>
            </a:pPr>
            <a:r>
              <a:rPr lang="zh-CN" alt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签到模块</a:t>
            </a:r>
            <a:endParaRPr lang="zh-CN" altLang="en-US" sz="1600" b="1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algn="l" defTabSz="1088390">
              <a:lnSpc>
                <a:spcPct val="200000"/>
              </a:lnSpc>
            </a:pPr>
            <a:r>
              <a:rPr 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通过 C#实现客户端签到界面，</a:t>
            </a:r>
            <a:endParaRPr lang="en-US" sz="1600" b="1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algn="l" defTabSz="1088390">
              <a:lnSpc>
                <a:spcPct val="200000"/>
              </a:lnSpc>
            </a:pPr>
            <a:r>
              <a:rPr 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进行手动签到或在每天收到第一笔费用后自动进行签到 </a:t>
            </a:r>
            <a:endParaRPr lang="en-US" sz="1600" b="1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algn="l" defTabSz="1088390">
              <a:lnSpc>
                <a:spcPct val="200000"/>
              </a:lnSpc>
            </a:pPr>
            <a:endParaRPr lang="en-US" sz="1200" dirty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7" name="Freeform 6"/>
          <p:cNvSpPr/>
          <p:nvPr/>
        </p:nvSpPr>
        <p:spPr bwMode="auto">
          <a:xfrm>
            <a:off x="567690" y="3912870"/>
            <a:ext cx="3480435" cy="2114550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solidFill>
            <a:srgbClr val="D5493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633730" y="3962400"/>
            <a:ext cx="3065145" cy="201549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l" defTabSz="1088390">
              <a:lnSpc>
                <a:spcPct val="200000"/>
              </a:lnSpc>
            </a:pPr>
            <a:r>
              <a:rPr 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自助机对接模块</a:t>
            </a:r>
            <a:endParaRPr lang="en-US" sz="1600" b="1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algn="l" defTabSz="1088390">
              <a:lnSpc>
                <a:spcPct val="200000"/>
              </a:lnSpc>
            </a:pPr>
            <a:r>
              <a:rPr 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实现患者注册、预约查询、挂号、取消挂号、报告查询、已缴费和待 缴费记录查询等功能</a:t>
            </a:r>
            <a:endParaRPr lang="en-US" sz="1600" b="1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0" name="Freeform 6"/>
          <p:cNvSpPr/>
          <p:nvPr/>
        </p:nvSpPr>
        <p:spPr bwMode="auto">
          <a:xfrm flipH="1">
            <a:off x="8144510" y="1414145"/>
            <a:ext cx="3440430" cy="2399030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solidFill>
            <a:srgbClr val="D5493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8430260" y="1553845"/>
            <a:ext cx="3093720" cy="201549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defTabSz="1088390">
              <a:lnSpc>
                <a:spcPct val="200000"/>
              </a:lnSpc>
            </a:pPr>
            <a:r>
              <a:rPr 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检验检查模块</a:t>
            </a:r>
            <a:endParaRPr lang="en-US" sz="1600" b="1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defTabSz="1088390">
              <a:lnSpc>
                <a:spcPct val="200000"/>
              </a:lnSpc>
            </a:pPr>
            <a:r>
              <a:rPr lang="zh-CN" alt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从医嘱，医嘱确认，缴费确认，检查签到，检查提交，检查核验，上传报告，报告查询等流程实现</a:t>
            </a:r>
            <a:endParaRPr lang="zh-CN" altLang="en-US" sz="1600" b="1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2" name="Freeform 6"/>
          <p:cNvSpPr/>
          <p:nvPr/>
        </p:nvSpPr>
        <p:spPr bwMode="auto">
          <a:xfrm flipH="1">
            <a:off x="7995920" y="3962400"/>
            <a:ext cx="3579495" cy="1891665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solidFill>
            <a:srgbClr val="D5493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8298815" y="4069715"/>
            <a:ext cx="3225165" cy="152273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defTabSz="1088390">
              <a:lnSpc>
                <a:spcPct val="200000"/>
              </a:lnSpc>
            </a:pPr>
            <a:r>
              <a:rPr lang="zh-CN" alt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银行</a:t>
            </a:r>
            <a:r>
              <a:rPr 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对账模块</a:t>
            </a:r>
            <a:endParaRPr lang="en-US" sz="1600" b="1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  <a:p>
            <a:pPr defTabSz="1088390">
              <a:lnSpc>
                <a:spcPct val="200000"/>
              </a:lnSpc>
            </a:pPr>
            <a:r>
              <a:rPr lang="en-US" sz="1600" b="1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利用定时任务每日通过银行提供的接口获取银行前一天的交易数据</a:t>
            </a:r>
            <a:endParaRPr lang="en-US" sz="1600" b="1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3235" y="2382520"/>
            <a:ext cx="3602990" cy="2431415"/>
          </a:xfrm>
          <a:prstGeom prst="rect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 advTm="0"/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6" grpId="0"/>
          <p:bldP spid="7" grpId="0" bldLvl="0" animBg="1"/>
          <p:bldP spid="9" grpId="0"/>
          <p:bldP spid="10" grpId="0" bldLvl="0" animBg="1"/>
          <p:bldP spid="11" grpId="0"/>
          <p:bldP spid="12" grpId="0" bldLvl="0" animBg="1"/>
          <p:bldP spid="13" grpId="0"/>
          <p:bldP spid="14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6" grpId="0"/>
          <p:bldP spid="7" grpId="0" bldLvl="0" animBg="1"/>
          <p:bldP spid="9" grpId="0"/>
          <p:bldP spid="10" grpId="0" bldLvl="0" animBg="1"/>
          <p:bldP spid="11" grpId="0"/>
          <p:bldP spid="12" grpId="0" bldLvl="0" animBg="1"/>
          <p:bldP spid="13" grpId="0"/>
          <p:bldP spid="14" grpId="0" bldLvl="0" animBg="1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"/>
          <p:cNvSpPr/>
          <p:nvPr/>
        </p:nvSpPr>
        <p:spPr>
          <a:xfrm>
            <a:off x="-1" y="2949374"/>
            <a:ext cx="12190413" cy="390897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rgbClr val="F15A5A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2" name="文本框 9"/>
          <p:cNvSpPr txBox="1"/>
          <p:nvPr/>
        </p:nvSpPr>
        <p:spPr>
          <a:xfrm>
            <a:off x="4569290" y="3927148"/>
            <a:ext cx="3051836" cy="828675"/>
          </a:xfrm>
          <a:prstGeom prst="rect">
            <a:avLst/>
          </a:prstGeom>
          <a:noFill/>
        </p:spPr>
        <p:txBody>
          <a:bodyPr lIns="91428" tIns="45714" rIns="91428" bIns="45714">
            <a:spAutoFit/>
          </a:bodyPr>
          <a:lstStyle/>
          <a:p>
            <a:pPr marL="0" lvl="1" indent="152400"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b="1" spc="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工作规划</a:t>
            </a:r>
            <a:endParaRPr lang="zh-CN" altLang="en-US" sz="4800" b="1" spc="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Freeform 5"/>
          <p:cNvSpPr/>
          <p:nvPr/>
        </p:nvSpPr>
        <p:spPr bwMode="auto">
          <a:xfrm>
            <a:off x="5202090" y="2143029"/>
            <a:ext cx="1786234" cy="1612690"/>
          </a:xfrm>
          <a:custGeom>
            <a:avLst/>
            <a:gdLst>
              <a:gd name="T0" fmla="*/ 514829050 w 2740"/>
              <a:gd name="T1" fmla="*/ 565972116 h 2446"/>
              <a:gd name="T2" fmla="*/ 491852089 w 2740"/>
              <a:gd name="T3" fmla="*/ 589197777 h 2446"/>
              <a:gd name="T4" fmla="*/ 459061950 w 2740"/>
              <a:gd name="T5" fmla="*/ 597754522 h 2446"/>
              <a:gd name="T6" fmla="*/ 195304653 w 2740"/>
              <a:gd name="T7" fmla="*/ 597754522 h 2446"/>
              <a:gd name="T8" fmla="*/ 163950696 w 2740"/>
              <a:gd name="T9" fmla="*/ 589197777 h 2446"/>
              <a:gd name="T10" fmla="*/ 140973736 w 2740"/>
              <a:gd name="T11" fmla="*/ 565727313 h 2446"/>
              <a:gd name="T12" fmla="*/ 8616605 w 2740"/>
              <a:gd name="T13" fmla="*/ 331515242 h 2446"/>
              <a:gd name="T14" fmla="*/ 0 w 2740"/>
              <a:gd name="T15" fmla="*/ 298999415 h 2446"/>
              <a:gd name="T16" fmla="*/ 8616605 w 2740"/>
              <a:gd name="T17" fmla="*/ 266239280 h 2446"/>
              <a:gd name="T18" fmla="*/ 140495008 w 2740"/>
              <a:gd name="T19" fmla="*/ 33004939 h 2446"/>
              <a:gd name="T20" fmla="*/ 163950696 w 2740"/>
              <a:gd name="T21" fmla="*/ 9045857 h 2446"/>
              <a:gd name="T22" fmla="*/ 193868471 w 2740"/>
              <a:gd name="T23" fmla="*/ 244309 h 2446"/>
              <a:gd name="T24" fmla="*/ 458583222 w 2740"/>
              <a:gd name="T25" fmla="*/ 244309 h 2446"/>
              <a:gd name="T26" fmla="*/ 491852089 w 2740"/>
              <a:gd name="T27" fmla="*/ 9045857 h 2446"/>
              <a:gd name="T28" fmla="*/ 514829050 w 2740"/>
              <a:gd name="T29" fmla="*/ 32271518 h 2446"/>
              <a:gd name="T30" fmla="*/ 646707942 w 2740"/>
              <a:gd name="T31" fmla="*/ 265505859 h 2446"/>
              <a:gd name="T32" fmla="*/ 655802785 w 2740"/>
              <a:gd name="T33" fmla="*/ 298999415 h 2446"/>
              <a:gd name="T34" fmla="*/ 646468334 w 2740"/>
              <a:gd name="T35" fmla="*/ 332737775 h 2446"/>
              <a:gd name="T36" fmla="*/ 514829050 w 2740"/>
              <a:gd name="T37" fmla="*/ 565972116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4" name="KSO_Shape"/>
          <p:cNvSpPr/>
          <p:nvPr/>
        </p:nvSpPr>
        <p:spPr bwMode="auto">
          <a:xfrm>
            <a:off x="5519548" y="2553610"/>
            <a:ext cx="1151317" cy="791530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382188"/>
            <a:ext cx="12190413" cy="589362"/>
            <a:chOff x="0" y="531867"/>
            <a:chExt cx="12190413" cy="589362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5394265" y="531867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工作计划</a:t>
              </a:r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128758" y="1760510"/>
            <a:ext cx="10782322" cy="4264642"/>
            <a:chOff x="882015" y="1555587"/>
            <a:chExt cx="7327485" cy="2898179"/>
          </a:xfrm>
        </p:grpSpPr>
        <p:grpSp>
          <p:nvGrpSpPr>
            <p:cNvPr id="6" name="Group 27"/>
            <p:cNvGrpSpPr/>
            <p:nvPr/>
          </p:nvGrpSpPr>
          <p:grpSpPr bwMode="auto">
            <a:xfrm>
              <a:off x="947324" y="3610802"/>
              <a:ext cx="1968699" cy="842964"/>
              <a:chOff x="0" y="0"/>
              <a:chExt cx="3307" cy="1416"/>
            </a:xfrm>
          </p:grpSpPr>
          <p:sp>
            <p:nvSpPr>
              <p:cNvPr id="35" name="Rectangle 28"/>
              <p:cNvSpPr/>
              <p:nvPr/>
            </p:nvSpPr>
            <p:spPr bwMode="auto">
              <a:xfrm>
                <a:off x="0" y="392"/>
                <a:ext cx="3307" cy="10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algn="l">
                  <a:lnSpc>
                    <a:spcPct val="125000"/>
                  </a:lnSpc>
                </a:pPr>
                <a:r>
                  <a:rPr lang="zh-CN" altLang="en-US" sz="1400">
                    <a:solidFill>
                      <a:schemeClr val="bg1">
                        <a:lumMod val="50000"/>
                      </a:schemeClr>
                    </a:solidFill>
                    <a:latin typeface="Lato Light" charset="0"/>
                    <a:ea typeface="MS PGothic" panose="020B0600070205080204" charset="-128"/>
                    <a:cs typeface="Lato Light" charset="0"/>
                    <a:sym typeface="Lato Light" charset="0"/>
                  </a:rPr>
                  <a:t>加强对架构方面的掌握与学习，关注前沿技术</a:t>
                </a:r>
                <a:endParaRPr lang="en-US" sz="1400">
                  <a:solidFill>
                    <a:schemeClr val="bg1">
                      <a:lumMod val="50000"/>
                    </a:schemeClr>
                  </a:solidFill>
                  <a:latin typeface="Lato Light" charset="0"/>
                  <a:ea typeface="MS PGothic" panose="020B0600070205080204" charset="-128"/>
                  <a:cs typeface="Lato Light" charset="0"/>
                  <a:sym typeface="Lato Light" charset="0"/>
                </a:endParaRPr>
              </a:p>
              <a:p>
                <a:pPr algn="l">
                  <a:lnSpc>
                    <a:spcPct val="125000"/>
                  </a:lnSpc>
                </a:pP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Lato Light" charset="0"/>
                  <a:ea typeface="MS PGothic" panose="020B0600070205080204" charset="-128"/>
                  <a:cs typeface="Lato Light" charset="0"/>
                  <a:sym typeface="Lato Light" charset="0"/>
                </a:endParaRPr>
              </a:p>
            </p:txBody>
          </p:sp>
          <p:sp>
            <p:nvSpPr>
              <p:cNvPr id="36" name="Rectangle 29"/>
              <p:cNvSpPr/>
              <p:nvPr/>
            </p:nvSpPr>
            <p:spPr bwMode="auto">
              <a:xfrm>
                <a:off x="0" y="0"/>
                <a:ext cx="2632" cy="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>
                  <a:lnSpc>
                    <a:spcPct val="80000"/>
                  </a:lnSpc>
                </a:pPr>
                <a:r>
                  <a:rPr lang="en-US" sz="2000">
                    <a:solidFill>
                      <a:schemeClr val="bg1">
                        <a:lumMod val="50000"/>
                      </a:schemeClr>
                    </a:solidFill>
                    <a:latin typeface="Bebas Neue" charset="0"/>
                    <a:ea typeface="MS PGothic" panose="020B0600070205080204" charset="-128"/>
                    <a:cs typeface="Bebas Neue" charset="0"/>
                    <a:sym typeface="Bebas Neue" charset="0"/>
                  </a:rPr>
                  <a:t>Java</a:t>
                </a:r>
                <a:r>
                  <a:rPr lang="zh-CN" altLang="en-US" sz="2000">
                    <a:solidFill>
                      <a:schemeClr val="bg1">
                        <a:lumMod val="50000"/>
                      </a:schemeClr>
                    </a:solidFill>
                    <a:latin typeface="Bebas Neue" charset="0"/>
                    <a:ea typeface="MS PGothic" panose="020B0600070205080204" charset="-128"/>
                    <a:cs typeface="Bebas Neue" charset="0"/>
                    <a:sym typeface="Bebas Neue" charset="0"/>
                  </a:rPr>
                  <a:t>架构</a:t>
                </a:r>
                <a:endParaRPr lang="zh-CN" altLang="en-US" sz="2000">
                  <a:solidFill>
                    <a:schemeClr val="bg1">
                      <a:lumMod val="50000"/>
                    </a:schemeClr>
                  </a:solidFill>
                  <a:latin typeface="Bebas Neue" charset="0"/>
                  <a:ea typeface="MS PGothic" panose="020B0600070205080204" charset="-128"/>
                  <a:cs typeface="Bebas Neue" charset="0"/>
                  <a:sym typeface="Bebas Neue" charset="0"/>
                </a:endParaRPr>
              </a:p>
            </p:txBody>
          </p:sp>
        </p:grpSp>
        <p:grpSp>
          <p:nvGrpSpPr>
            <p:cNvPr id="7" name="Group 4"/>
            <p:cNvGrpSpPr/>
            <p:nvPr/>
          </p:nvGrpSpPr>
          <p:grpSpPr>
            <a:xfrm>
              <a:off x="882015" y="1966915"/>
              <a:ext cx="1313649" cy="1313649"/>
              <a:chOff x="882015" y="1966915"/>
              <a:chExt cx="1313649" cy="1313649"/>
            </a:xfrm>
          </p:grpSpPr>
          <p:grpSp>
            <p:nvGrpSpPr>
              <p:cNvPr id="29" name="Group 1"/>
              <p:cNvGrpSpPr/>
              <p:nvPr/>
            </p:nvGrpSpPr>
            <p:grpSpPr>
              <a:xfrm>
                <a:off x="882015" y="1966915"/>
                <a:ext cx="1313649" cy="1313649"/>
                <a:chOff x="882015" y="1966915"/>
                <a:chExt cx="1313649" cy="1313649"/>
              </a:xfrm>
            </p:grpSpPr>
            <p:sp>
              <p:nvSpPr>
                <p:cNvPr id="31" name="Teardrop 104"/>
                <p:cNvSpPr/>
                <p:nvPr/>
              </p:nvSpPr>
              <p:spPr bwMode="auto">
                <a:xfrm rot="8100000">
                  <a:off x="882015" y="1966915"/>
                  <a:ext cx="1313649" cy="1313649"/>
                </a:xfrm>
                <a:prstGeom prst="teardrop">
                  <a:avLst/>
                </a:prstGeom>
                <a:solidFill>
                  <a:schemeClr val="bg1"/>
                </a:solidFill>
                <a:ln w="28575" cap="rnd" cmpd="sng" algn="ctr">
                  <a:noFill/>
                  <a:prstDash val="sysDot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/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</a:pPr>
                  <a:endParaRPr kumimoji="0" lang="en-US" sz="56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  <p:grpSp>
              <p:nvGrpSpPr>
                <p:cNvPr id="32" name="Group 40"/>
                <p:cNvGrpSpPr>
                  <a:grpSpLocks noChangeAspect="1"/>
                </p:cNvGrpSpPr>
                <p:nvPr/>
              </p:nvGrpSpPr>
              <p:grpSpPr>
                <a:xfrm>
                  <a:off x="996010" y="2080909"/>
                  <a:ext cx="1085660" cy="1085660"/>
                  <a:chOff x="4173841" y="688802"/>
                  <a:chExt cx="1902056" cy="1902056"/>
                </a:xfrm>
              </p:grpSpPr>
              <p:sp>
                <p:nvSpPr>
                  <p:cNvPr id="33" name="Teardrop 41"/>
                  <p:cNvSpPr/>
                  <p:nvPr/>
                </p:nvSpPr>
                <p:spPr bwMode="auto">
                  <a:xfrm rot="8100000">
                    <a:off x="4252872" y="767833"/>
                    <a:ext cx="1743994" cy="1743994"/>
                  </a:xfrm>
                  <a:prstGeom prst="teardrop">
                    <a:avLst/>
                  </a:prstGeom>
                  <a:solidFill>
                    <a:srgbClr val="D5493A"/>
                  </a:solidFill>
                  <a:ln w="254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/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</a:pPr>
                    <a:endParaRPr kumimoji="0" lang="en-US" sz="5600" b="0" i="0" u="none" strike="noStrike" cap="none" normalizeH="0" baseline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endParaRPr>
                  </a:p>
                </p:txBody>
              </p:sp>
              <p:sp>
                <p:nvSpPr>
                  <p:cNvPr id="34" name="Teardrop 42"/>
                  <p:cNvSpPr/>
                  <p:nvPr/>
                </p:nvSpPr>
                <p:spPr bwMode="auto">
                  <a:xfrm rot="8100000">
                    <a:off x="4173841" y="688802"/>
                    <a:ext cx="1902056" cy="1902056"/>
                  </a:xfrm>
                  <a:prstGeom prst="teardrop">
                    <a:avLst/>
                  </a:prstGeom>
                  <a:noFill/>
                  <a:ln w="28575" cap="rnd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/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</a:pPr>
                    <a:endParaRPr kumimoji="0" lang="en-US" sz="5600" b="0" i="0" u="none" strike="noStrike" cap="none" normalizeH="0" baseline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endParaRPr>
                  </a:p>
                </p:txBody>
              </p:sp>
            </p:grpSp>
          </p:grpSp>
          <p:sp>
            <p:nvSpPr>
              <p:cNvPr id="30" name="Freeform 6"/>
              <p:cNvSpPr>
                <a:spLocks noEditPoints="1"/>
              </p:cNvSpPr>
              <p:nvPr/>
            </p:nvSpPr>
            <p:spPr bwMode="auto">
              <a:xfrm>
                <a:off x="1357797" y="2349611"/>
                <a:ext cx="347663" cy="582613"/>
              </a:xfrm>
              <a:custGeom>
                <a:avLst/>
                <a:gdLst>
                  <a:gd name="T0" fmla="*/ 141 w 164"/>
                  <a:gd name="T1" fmla="*/ 222 h 275"/>
                  <a:gd name="T2" fmla="*/ 23 w 164"/>
                  <a:gd name="T3" fmla="*/ 222 h 275"/>
                  <a:gd name="T4" fmla="*/ 23 w 164"/>
                  <a:gd name="T5" fmla="*/ 36 h 275"/>
                  <a:gd name="T6" fmla="*/ 141 w 164"/>
                  <a:gd name="T7" fmla="*/ 36 h 275"/>
                  <a:gd name="T8" fmla="*/ 141 w 164"/>
                  <a:gd name="T9" fmla="*/ 222 h 275"/>
                  <a:gd name="T10" fmla="*/ 82 w 164"/>
                  <a:gd name="T11" fmla="*/ 264 h 275"/>
                  <a:gd name="T12" fmla="*/ 62 w 164"/>
                  <a:gd name="T13" fmla="*/ 250 h 275"/>
                  <a:gd name="T14" fmla="*/ 82 w 164"/>
                  <a:gd name="T15" fmla="*/ 236 h 275"/>
                  <a:gd name="T16" fmla="*/ 102 w 164"/>
                  <a:gd name="T17" fmla="*/ 250 h 275"/>
                  <a:gd name="T18" fmla="*/ 82 w 164"/>
                  <a:gd name="T19" fmla="*/ 264 h 275"/>
                  <a:gd name="T20" fmla="*/ 135 w 164"/>
                  <a:gd name="T21" fmla="*/ 0 h 275"/>
                  <a:gd name="T22" fmla="*/ 29 w 164"/>
                  <a:gd name="T23" fmla="*/ 0 h 275"/>
                  <a:gd name="T24" fmla="*/ 0 w 164"/>
                  <a:gd name="T25" fmla="*/ 28 h 275"/>
                  <a:gd name="T26" fmla="*/ 0 w 164"/>
                  <a:gd name="T27" fmla="*/ 247 h 275"/>
                  <a:gd name="T28" fmla="*/ 29 w 164"/>
                  <a:gd name="T29" fmla="*/ 275 h 275"/>
                  <a:gd name="T30" fmla="*/ 135 w 164"/>
                  <a:gd name="T31" fmla="*/ 275 h 275"/>
                  <a:gd name="T32" fmla="*/ 164 w 164"/>
                  <a:gd name="T33" fmla="*/ 247 h 275"/>
                  <a:gd name="T34" fmla="*/ 164 w 164"/>
                  <a:gd name="T35" fmla="*/ 28 h 275"/>
                  <a:gd name="T36" fmla="*/ 135 w 164"/>
                  <a:gd name="T37" fmla="*/ 0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4" h="275">
                    <a:moveTo>
                      <a:pt x="141" y="222"/>
                    </a:moveTo>
                    <a:cubicBezTo>
                      <a:pt x="23" y="222"/>
                      <a:pt x="23" y="222"/>
                      <a:pt x="23" y="22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141" y="36"/>
                      <a:pt x="141" y="36"/>
                      <a:pt x="141" y="36"/>
                    </a:cubicBezTo>
                    <a:cubicBezTo>
                      <a:pt x="141" y="222"/>
                      <a:pt x="141" y="222"/>
                      <a:pt x="141" y="222"/>
                    </a:cubicBezTo>
                    <a:close/>
                    <a:moveTo>
                      <a:pt x="82" y="264"/>
                    </a:moveTo>
                    <a:cubicBezTo>
                      <a:pt x="71" y="264"/>
                      <a:pt x="62" y="258"/>
                      <a:pt x="62" y="250"/>
                    </a:cubicBezTo>
                    <a:cubicBezTo>
                      <a:pt x="62" y="242"/>
                      <a:pt x="71" y="236"/>
                      <a:pt x="82" y="236"/>
                    </a:cubicBezTo>
                    <a:cubicBezTo>
                      <a:pt x="93" y="236"/>
                      <a:pt x="102" y="242"/>
                      <a:pt x="102" y="250"/>
                    </a:cubicBezTo>
                    <a:cubicBezTo>
                      <a:pt x="102" y="258"/>
                      <a:pt x="93" y="264"/>
                      <a:pt x="82" y="264"/>
                    </a:cubicBezTo>
                    <a:close/>
                    <a:moveTo>
                      <a:pt x="135" y="0"/>
                    </a:moveTo>
                    <a:cubicBezTo>
                      <a:pt x="29" y="0"/>
                      <a:pt x="29" y="0"/>
                      <a:pt x="29" y="0"/>
                    </a:cubicBezTo>
                    <a:cubicBezTo>
                      <a:pt x="13" y="0"/>
                      <a:pt x="0" y="12"/>
                      <a:pt x="0" y="28"/>
                    </a:cubicBezTo>
                    <a:cubicBezTo>
                      <a:pt x="0" y="247"/>
                      <a:pt x="0" y="247"/>
                      <a:pt x="0" y="247"/>
                    </a:cubicBezTo>
                    <a:cubicBezTo>
                      <a:pt x="0" y="263"/>
                      <a:pt x="13" y="275"/>
                      <a:pt x="29" y="275"/>
                    </a:cubicBezTo>
                    <a:cubicBezTo>
                      <a:pt x="135" y="275"/>
                      <a:pt x="135" y="275"/>
                      <a:pt x="135" y="275"/>
                    </a:cubicBezTo>
                    <a:cubicBezTo>
                      <a:pt x="151" y="275"/>
                      <a:pt x="164" y="263"/>
                      <a:pt x="164" y="247"/>
                    </a:cubicBezTo>
                    <a:cubicBezTo>
                      <a:pt x="164" y="28"/>
                      <a:pt x="164" y="28"/>
                      <a:pt x="164" y="28"/>
                    </a:cubicBezTo>
                    <a:cubicBezTo>
                      <a:pt x="164" y="12"/>
                      <a:pt x="151" y="0"/>
                      <a:pt x="13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9" name="Group 10"/>
            <p:cNvGrpSpPr/>
            <p:nvPr/>
          </p:nvGrpSpPr>
          <p:grpSpPr>
            <a:xfrm>
              <a:off x="6066223" y="1966915"/>
              <a:ext cx="1313649" cy="1313649"/>
              <a:chOff x="6066223" y="1966915"/>
              <a:chExt cx="1313649" cy="1313649"/>
            </a:xfrm>
          </p:grpSpPr>
          <p:grpSp>
            <p:nvGrpSpPr>
              <p:cNvPr id="23" name="Group 3"/>
              <p:cNvGrpSpPr/>
              <p:nvPr/>
            </p:nvGrpSpPr>
            <p:grpSpPr>
              <a:xfrm>
                <a:off x="6066223" y="1966915"/>
                <a:ext cx="1313649" cy="1313649"/>
                <a:chOff x="6066223" y="1966915"/>
                <a:chExt cx="1313649" cy="1313649"/>
              </a:xfrm>
            </p:grpSpPr>
            <p:sp>
              <p:nvSpPr>
                <p:cNvPr id="25" name="Teardrop 105"/>
                <p:cNvSpPr/>
                <p:nvPr/>
              </p:nvSpPr>
              <p:spPr bwMode="auto">
                <a:xfrm rot="8100000">
                  <a:off x="6066223" y="1966915"/>
                  <a:ext cx="1313649" cy="1313649"/>
                </a:xfrm>
                <a:prstGeom prst="teardrop">
                  <a:avLst/>
                </a:prstGeom>
                <a:solidFill>
                  <a:schemeClr val="bg1"/>
                </a:solidFill>
                <a:ln w="28575" cap="rnd" cmpd="sng" algn="ctr">
                  <a:noFill/>
                  <a:prstDash val="sysDot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/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</a:pPr>
                  <a:endParaRPr kumimoji="0" lang="en-US" sz="56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  <p:grpSp>
              <p:nvGrpSpPr>
                <p:cNvPr id="26" name="Group 46"/>
                <p:cNvGrpSpPr>
                  <a:grpSpLocks noChangeAspect="1"/>
                </p:cNvGrpSpPr>
                <p:nvPr/>
              </p:nvGrpSpPr>
              <p:grpSpPr>
                <a:xfrm>
                  <a:off x="6186568" y="2080909"/>
                  <a:ext cx="1085660" cy="1085660"/>
                  <a:chOff x="4173841" y="688802"/>
                  <a:chExt cx="1902056" cy="1902056"/>
                </a:xfrm>
              </p:grpSpPr>
              <p:sp>
                <p:nvSpPr>
                  <p:cNvPr id="27" name="Teardrop 47"/>
                  <p:cNvSpPr/>
                  <p:nvPr/>
                </p:nvSpPr>
                <p:spPr bwMode="auto">
                  <a:xfrm rot="8100000">
                    <a:off x="4252872" y="767833"/>
                    <a:ext cx="1743994" cy="1743994"/>
                  </a:xfrm>
                  <a:prstGeom prst="teardrop">
                    <a:avLst/>
                  </a:prstGeom>
                  <a:solidFill>
                    <a:srgbClr val="D5493A"/>
                  </a:solidFill>
                  <a:ln w="254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/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</a:pPr>
                    <a:endParaRPr kumimoji="0" lang="en-US" sz="5600" b="0" i="0" u="none" strike="noStrike" cap="none" normalizeH="0" baseline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endParaRPr>
                  </a:p>
                </p:txBody>
              </p:sp>
              <p:sp>
                <p:nvSpPr>
                  <p:cNvPr id="28" name="Teardrop 48"/>
                  <p:cNvSpPr/>
                  <p:nvPr/>
                </p:nvSpPr>
                <p:spPr bwMode="auto">
                  <a:xfrm rot="8100000">
                    <a:off x="4173841" y="688802"/>
                    <a:ext cx="1902056" cy="1902056"/>
                  </a:xfrm>
                  <a:prstGeom prst="teardrop">
                    <a:avLst/>
                  </a:prstGeom>
                  <a:noFill/>
                  <a:ln w="28575" cap="rnd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/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</a:pPr>
                    <a:endParaRPr kumimoji="0" lang="en-US" sz="5600" b="0" i="0" u="none" strike="noStrike" cap="none" normalizeH="0" baseline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endParaRPr>
                  </a:p>
                </p:txBody>
              </p:sp>
            </p:grpSp>
          </p:grpSp>
          <p:sp>
            <p:nvSpPr>
              <p:cNvPr id="24" name="Freeform 7"/>
              <p:cNvSpPr>
                <a:spLocks noEditPoints="1"/>
              </p:cNvSpPr>
              <p:nvPr/>
            </p:nvSpPr>
            <p:spPr bwMode="auto">
              <a:xfrm>
                <a:off x="6511593" y="2345818"/>
                <a:ext cx="450850" cy="554038"/>
              </a:xfrm>
              <a:custGeom>
                <a:avLst/>
                <a:gdLst>
                  <a:gd name="T0" fmla="*/ 213 w 213"/>
                  <a:gd name="T1" fmla="*/ 232 h 262"/>
                  <a:gd name="T2" fmla="*/ 184 w 213"/>
                  <a:gd name="T3" fmla="*/ 262 h 262"/>
                  <a:gd name="T4" fmla="*/ 29 w 213"/>
                  <a:gd name="T5" fmla="*/ 262 h 262"/>
                  <a:gd name="T6" fmla="*/ 0 w 213"/>
                  <a:gd name="T7" fmla="*/ 232 h 262"/>
                  <a:gd name="T8" fmla="*/ 0 w 213"/>
                  <a:gd name="T9" fmla="*/ 30 h 262"/>
                  <a:gd name="T10" fmla="*/ 29 w 213"/>
                  <a:gd name="T11" fmla="*/ 0 h 262"/>
                  <a:gd name="T12" fmla="*/ 184 w 213"/>
                  <a:gd name="T13" fmla="*/ 0 h 262"/>
                  <a:gd name="T14" fmla="*/ 213 w 213"/>
                  <a:gd name="T15" fmla="*/ 30 h 262"/>
                  <a:gd name="T16" fmla="*/ 213 w 213"/>
                  <a:gd name="T17" fmla="*/ 232 h 262"/>
                  <a:gd name="T18" fmla="*/ 190 w 213"/>
                  <a:gd name="T19" fmla="*/ 30 h 262"/>
                  <a:gd name="T20" fmla="*/ 184 w 213"/>
                  <a:gd name="T21" fmla="*/ 24 h 262"/>
                  <a:gd name="T22" fmla="*/ 29 w 213"/>
                  <a:gd name="T23" fmla="*/ 24 h 262"/>
                  <a:gd name="T24" fmla="*/ 23 w 213"/>
                  <a:gd name="T25" fmla="*/ 30 h 262"/>
                  <a:gd name="T26" fmla="*/ 23 w 213"/>
                  <a:gd name="T27" fmla="*/ 208 h 262"/>
                  <a:gd name="T28" fmla="*/ 29 w 213"/>
                  <a:gd name="T29" fmla="*/ 214 h 262"/>
                  <a:gd name="T30" fmla="*/ 184 w 213"/>
                  <a:gd name="T31" fmla="*/ 214 h 262"/>
                  <a:gd name="T32" fmla="*/ 190 w 213"/>
                  <a:gd name="T33" fmla="*/ 208 h 262"/>
                  <a:gd name="T34" fmla="*/ 190 w 213"/>
                  <a:gd name="T35" fmla="*/ 30 h 262"/>
                  <a:gd name="T36" fmla="*/ 107 w 213"/>
                  <a:gd name="T37" fmla="*/ 226 h 262"/>
                  <a:gd name="T38" fmla="*/ 95 w 213"/>
                  <a:gd name="T39" fmla="*/ 238 h 262"/>
                  <a:gd name="T40" fmla="*/ 107 w 213"/>
                  <a:gd name="T41" fmla="*/ 250 h 262"/>
                  <a:gd name="T42" fmla="*/ 118 w 213"/>
                  <a:gd name="T43" fmla="*/ 238 h 262"/>
                  <a:gd name="T44" fmla="*/ 107 w 213"/>
                  <a:gd name="T45" fmla="*/ 226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3" h="262">
                    <a:moveTo>
                      <a:pt x="213" y="232"/>
                    </a:moveTo>
                    <a:cubicBezTo>
                      <a:pt x="213" y="248"/>
                      <a:pt x="200" y="262"/>
                      <a:pt x="184" y="262"/>
                    </a:cubicBezTo>
                    <a:cubicBezTo>
                      <a:pt x="29" y="262"/>
                      <a:pt x="29" y="262"/>
                      <a:pt x="29" y="262"/>
                    </a:cubicBezTo>
                    <a:cubicBezTo>
                      <a:pt x="13" y="262"/>
                      <a:pt x="0" y="248"/>
                      <a:pt x="0" y="232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4"/>
                      <a:pt x="13" y="0"/>
                      <a:pt x="29" y="0"/>
                    </a:cubicBezTo>
                    <a:cubicBezTo>
                      <a:pt x="184" y="0"/>
                      <a:pt x="184" y="0"/>
                      <a:pt x="184" y="0"/>
                    </a:cubicBezTo>
                    <a:cubicBezTo>
                      <a:pt x="200" y="0"/>
                      <a:pt x="213" y="14"/>
                      <a:pt x="213" y="30"/>
                    </a:cubicBezTo>
                    <a:lnTo>
                      <a:pt x="213" y="232"/>
                    </a:lnTo>
                    <a:close/>
                    <a:moveTo>
                      <a:pt x="190" y="30"/>
                    </a:moveTo>
                    <a:cubicBezTo>
                      <a:pt x="190" y="27"/>
                      <a:pt x="187" y="24"/>
                      <a:pt x="184" y="24"/>
                    </a:cubicBezTo>
                    <a:cubicBezTo>
                      <a:pt x="29" y="24"/>
                      <a:pt x="29" y="24"/>
                      <a:pt x="29" y="24"/>
                    </a:cubicBezTo>
                    <a:cubicBezTo>
                      <a:pt x="26" y="24"/>
                      <a:pt x="23" y="27"/>
                      <a:pt x="23" y="30"/>
                    </a:cubicBezTo>
                    <a:cubicBezTo>
                      <a:pt x="23" y="208"/>
                      <a:pt x="23" y="208"/>
                      <a:pt x="23" y="208"/>
                    </a:cubicBezTo>
                    <a:cubicBezTo>
                      <a:pt x="23" y="211"/>
                      <a:pt x="26" y="214"/>
                      <a:pt x="29" y="214"/>
                    </a:cubicBezTo>
                    <a:cubicBezTo>
                      <a:pt x="184" y="214"/>
                      <a:pt x="184" y="214"/>
                      <a:pt x="184" y="214"/>
                    </a:cubicBezTo>
                    <a:cubicBezTo>
                      <a:pt x="187" y="214"/>
                      <a:pt x="190" y="211"/>
                      <a:pt x="190" y="208"/>
                    </a:cubicBezTo>
                    <a:lnTo>
                      <a:pt x="190" y="30"/>
                    </a:lnTo>
                    <a:close/>
                    <a:moveTo>
                      <a:pt x="107" y="226"/>
                    </a:moveTo>
                    <a:cubicBezTo>
                      <a:pt x="100" y="226"/>
                      <a:pt x="95" y="231"/>
                      <a:pt x="95" y="238"/>
                    </a:cubicBezTo>
                    <a:cubicBezTo>
                      <a:pt x="95" y="244"/>
                      <a:pt x="100" y="250"/>
                      <a:pt x="107" y="250"/>
                    </a:cubicBezTo>
                    <a:cubicBezTo>
                      <a:pt x="113" y="250"/>
                      <a:pt x="118" y="244"/>
                      <a:pt x="118" y="238"/>
                    </a:cubicBezTo>
                    <a:cubicBezTo>
                      <a:pt x="118" y="231"/>
                      <a:pt x="113" y="226"/>
                      <a:pt x="107" y="22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10" name="Group 5"/>
            <p:cNvGrpSpPr/>
            <p:nvPr/>
          </p:nvGrpSpPr>
          <p:grpSpPr>
            <a:xfrm>
              <a:off x="3721061" y="1555587"/>
              <a:ext cx="1589515" cy="1589515"/>
              <a:chOff x="3721061" y="1555587"/>
              <a:chExt cx="1589515" cy="1589515"/>
            </a:xfrm>
          </p:grpSpPr>
          <p:grpSp>
            <p:nvGrpSpPr>
              <p:cNvPr id="17" name="Group 2"/>
              <p:cNvGrpSpPr/>
              <p:nvPr/>
            </p:nvGrpSpPr>
            <p:grpSpPr>
              <a:xfrm>
                <a:off x="3721061" y="1555587"/>
                <a:ext cx="1589515" cy="1589515"/>
                <a:chOff x="3721061" y="1555587"/>
                <a:chExt cx="1589515" cy="1589515"/>
              </a:xfrm>
            </p:grpSpPr>
            <p:sp>
              <p:nvSpPr>
                <p:cNvPr id="19" name="Teardrop 106"/>
                <p:cNvSpPr/>
                <p:nvPr/>
              </p:nvSpPr>
              <p:spPr bwMode="auto">
                <a:xfrm rot="8100000">
                  <a:off x="3721061" y="1555587"/>
                  <a:ext cx="1589515" cy="1589515"/>
                </a:xfrm>
                <a:prstGeom prst="teardrop">
                  <a:avLst/>
                </a:prstGeom>
                <a:solidFill>
                  <a:schemeClr val="bg1"/>
                </a:solidFill>
                <a:ln w="28575" cap="rnd" cmpd="sng" algn="ctr">
                  <a:noFill/>
                  <a:prstDash val="sysDot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/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</a:pPr>
                  <a:endParaRPr kumimoji="0" lang="en-US" sz="56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  <p:grpSp>
              <p:nvGrpSpPr>
                <p:cNvPr id="20" name="Group 34"/>
                <p:cNvGrpSpPr>
                  <a:grpSpLocks noChangeAspect="1"/>
                </p:cNvGrpSpPr>
                <p:nvPr/>
              </p:nvGrpSpPr>
              <p:grpSpPr>
                <a:xfrm>
                  <a:off x="3803435" y="1635090"/>
                  <a:ext cx="1429043" cy="1429043"/>
                  <a:chOff x="4173841" y="688802"/>
                  <a:chExt cx="1902056" cy="1902056"/>
                </a:xfrm>
              </p:grpSpPr>
              <p:sp>
                <p:nvSpPr>
                  <p:cNvPr id="21" name="Teardrop 35"/>
                  <p:cNvSpPr/>
                  <p:nvPr/>
                </p:nvSpPr>
                <p:spPr bwMode="auto">
                  <a:xfrm rot="8100000">
                    <a:off x="4252872" y="767833"/>
                    <a:ext cx="1743994" cy="1743994"/>
                  </a:xfrm>
                  <a:prstGeom prst="teardrop">
                    <a:avLst/>
                  </a:prstGeom>
                  <a:solidFill>
                    <a:srgbClr val="D5493A"/>
                  </a:solidFill>
                  <a:ln w="254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/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</a:pPr>
                    <a:endParaRPr kumimoji="0" lang="en-US" sz="5600" b="0" i="0" u="none" strike="noStrike" cap="none" normalizeH="0" baseline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endParaRPr>
                  </a:p>
                </p:txBody>
              </p:sp>
              <p:sp>
                <p:nvSpPr>
                  <p:cNvPr id="22" name="Teardrop 36"/>
                  <p:cNvSpPr/>
                  <p:nvPr/>
                </p:nvSpPr>
                <p:spPr bwMode="auto">
                  <a:xfrm rot="8100000">
                    <a:off x="4173841" y="688802"/>
                    <a:ext cx="1902056" cy="1902056"/>
                  </a:xfrm>
                  <a:prstGeom prst="teardrop">
                    <a:avLst/>
                  </a:prstGeom>
                  <a:noFill/>
                  <a:ln w="28575" cap="rnd" cmpd="sng" algn="ctr">
                    <a:solidFill>
                      <a:schemeClr val="bg1">
                        <a:lumMod val="50000"/>
                      </a:schemeClr>
                    </a:solidFill>
                    <a:prstDash val="sysDot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/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</a:pPr>
                    <a:endParaRPr kumimoji="0" lang="en-US" sz="5600" b="0" i="0" u="none" strike="noStrike" cap="none" normalizeH="0" baseline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endParaRPr>
                  </a:p>
                </p:txBody>
              </p:sp>
            </p:grpSp>
          </p:grpSp>
          <p:sp>
            <p:nvSpPr>
              <p:cNvPr id="18" name="Freeform 8"/>
              <p:cNvSpPr>
                <a:spLocks noEditPoints="1"/>
              </p:cNvSpPr>
              <p:nvPr/>
            </p:nvSpPr>
            <p:spPr bwMode="auto">
              <a:xfrm>
                <a:off x="4140924" y="2086575"/>
                <a:ext cx="754063" cy="652463"/>
              </a:xfrm>
              <a:custGeom>
                <a:avLst/>
                <a:gdLst>
                  <a:gd name="T0" fmla="*/ 356 w 356"/>
                  <a:gd name="T1" fmla="*/ 231 h 308"/>
                  <a:gd name="T2" fmla="*/ 326 w 356"/>
                  <a:gd name="T3" fmla="*/ 261 h 308"/>
                  <a:gd name="T4" fmla="*/ 226 w 356"/>
                  <a:gd name="T5" fmla="*/ 261 h 308"/>
                  <a:gd name="T6" fmla="*/ 237 w 356"/>
                  <a:gd name="T7" fmla="*/ 296 h 308"/>
                  <a:gd name="T8" fmla="*/ 226 w 356"/>
                  <a:gd name="T9" fmla="*/ 308 h 308"/>
                  <a:gd name="T10" fmla="*/ 131 w 356"/>
                  <a:gd name="T11" fmla="*/ 308 h 308"/>
                  <a:gd name="T12" fmla="*/ 119 w 356"/>
                  <a:gd name="T13" fmla="*/ 296 h 308"/>
                  <a:gd name="T14" fmla="*/ 131 w 356"/>
                  <a:gd name="T15" fmla="*/ 261 h 308"/>
                  <a:gd name="T16" fmla="*/ 30 w 356"/>
                  <a:gd name="T17" fmla="*/ 261 h 308"/>
                  <a:gd name="T18" fmla="*/ 0 w 356"/>
                  <a:gd name="T19" fmla="*/ 231 h 308"/>
                  <a:gd name="T20" fmla="*/ 0 w 356"/>
                  <a:gd name="T21" fmla="*/ 29 h 308"/>
                  <a:gd name="T22" fmla="*/ 30 w 356"/>
                  <a:gd name="T23" fmla="*/ 0 h 308"/>
                  <a:gd name="T24" fmla="*/ 326 w 356"/>
                  <a:gd name="T25" fmla="*/ 0 h 308"/>
                  <a:gd name="T26" fmla="*/ 356 w 356"/>
                  <a:gd name="T27" fmla="*/ 29 h 308"/>
                  <a:gd name="T28" fmla="*/ 356 w 356"/>
                  <a:gd name="T29" fmla="*/ 231 h 308"/>
                  <a:gd name="T30" fmla="*/ 332 w 356"/>
                  <a:gd name="T31" fmla="*/ 29 h 308"/>
                  <a:gd name="T32" fmla="*/ 326 w 356"/>
                  <a:gd name="T33" fmla="*/ 23 h 308"/>
                  <a:gd name="T34" fmla="*/ 30 w 356"/>
                  <a:gd name="T35" fmla="*/ 23 h 308"/>
                  <a:gd name="T36" fmla="*/ 24 w 356"/>
                  <a:gd name="T37" fmla="*/ 29 h 308"/>
                  <a:gd name="T38" fmla="*/ 24 w 356"/>
                  <a:gd name="T39" fmla="*/ 184 h 308"/>
                  <a:gd name="T40" fmla="*/ 30 w 356"/>
                  <a:gd name="T41" fmla="*/ 190 h 308"/>
                  <a:gd name="T42" fmla="*/ 326 w 356"/>
                  <a:gd name="T43" fmla="*/ 190 h 308"/>
                  <a:gd name="T44" fmla="*/ 332 w 356"/>
                  <a:gd name="T45" fmla="*/ 184 h 308"/>
                  <a:gd name="T46" fmla="*/ 332 w 356"/>
                  <a:gd name="T47" fmla="*/ 29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56" h="308">
                    <a:moveTo>
                      <a:pt x="356" y="231"/>
                    </a:moveTo>
                    <a:cubicBezTo>
                      <a:pt x="356" y="247"/>
                      <a:pt x="343" y="261"/>
                      <a:pt x="326" y="261"/>
                    </a:cubicBezTo>
                    <a:cubicBezTo>
                      <a:pt x="226" y="261"/>
                      <a:pt x="226" y="261"/>
                      <a:pt x="226" y="261"/>
                    </a:cubicBezTo>
                    <a:cubicBezTo>
                      <a:pt x="226" y="277"/>
                      <a:pt x="237" y="290"/>
                      <a:pt x="237" y="296"/>
                    </a:cubicBezTo>
                    <a:cubicBezTo>
                      <a:pt x="237" y="303"/>
                      <a:pt x="232" y="308"/>
                      <a:pt x="226" y="308"/>
                    </a:cubicBezTo>
                    <a:cubicBezTo>
                      <a:pt x="131" y="308"/>
                      <a:pt x="131" y="308"/>
                      <a:pt x="131" y="308"/>
                    </a:cubicBezTo>
                    <a:cubicBezTo>
                      <a:pt x="124" y="308"/>
                      <a:pt x="119" y="303"/>
                      <a:pt x="119" y="296"/>
                    </a:cubicBezTo>
                    <a:cubicBezTo>
                      <a:pt x="119" y="290"/>
                      <a:pt x="131" y="277"/>
                      <a:pt x="131" y="261"/>
                    </a:cubicBezTo>
                    <a:cubicBezTo>
                      <a:pt x="30" y="261"/>
                      <a:pt x="30" y="261"/>
                      <a:pt x="30" y="261"/>
                    </a:cubicBezTo>
                    <a:cubicBezTo>
                      <a:pt x="13" y="261"/>
                      <a:pt x="0" y="247"/>
                      <a:pt x="0" y="231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13"/>
                      <a:pt x="13" y="0"/>
                      <a:pt x="30" y="0"/>
                    </a:cubicBezTo>
                    <a:cubicBezTo>
                      <a:pt x="326" y="0"/>
                      <a:pt x="326" y="0"/>
                      <a:pt x="326" y="0"/>
                    </a:cubicBezTo>
                    <a:cubicBezTo>
                      <a:pt x="343" y="0"/>
                      <a:pt x="356" y="13"/>
                      <a:pt x="356" y="29"/>
                    </a:cubicBezTo>
                    <a:lnTo>
                      <a:pt x="356" y="231"/>
                    </a:lnTo>
                    <a:close/>
                    <a:moveTo>
                      <a:pt x="332" y="29"/>
                    </a:moveTo>
                    <a:cubicBezTo>
                      <a:pt x="332" y="26"/>
                      <a:pt x="330" y="23"/>
                      <a:pt x="326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26" y="23"/>
                      <a:pt x="24" y="26"/>
                      <a:pt x="24" y="29"/>
                    </a:cubicBezTo>
                    <a:cubicBezTo>
                      <a:pt x="24" y="184"/>
                      <a:pt x="24" y="184"/>
                      <a:pt x="24" y="184"/>
                    </a:cubicBezTo>
                    <a:cubicBezTo>
                      <a:pt x="24" y="187"/>
                      <a:pt x="26" y="190"/>
                      <a:pt x="30" y="190"/>
                    </a:cubicBezTo>
                    <a:cubicBezTo>
                      <a:pt x="326" y="190"/>
                      <a:pt x="326" y="190"/>
                      <a:pt x="326" y="190"/>
                    </a:cubicBezTo>
                    <a:cubicBezTo>
                      <a:pt x="330" y="190"/>
                      <a:pt x="332" y="187"/>
                      <a:pt x="332" y="184"/>
                    </a:cubicBezTo>
                    <a:lnTo>
                      <a:pt x="332" y="2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grpSp>
          <p:nvGrpSpPr>
            <p:cNvPr id="11" name="Group 27"/>
            <p:cNvGrpSpPr/>
            <p:nvPr/>
          </p:nvGrpSpPr>
          <p:grpSpPr bwMode="auto">
            <a:xfrm>
              <a:off x="3594063" y="3610802"/>
              <a:ext cx="1968699" cy="842964"/>
              <a:chOff x="0" y="0"/>
              <a:chExt cx="3307" cy="1416"/>
            </a:xfrm>
          </p:grpSpPr>
          <p:sp>
            <p:nvSpPr>
              <p:cNvPr id="15" name="Rectangle 28"/>
              <p:cNvSpPr/>
              <p:nvPr/>
            </p:nvSpPr>
            <p:spPr bwMode="auto">
              <a:xfrm>
                <a:off x="0" y="392"/>
                <a:ext cx="3307" cy="10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algn="l">
                  <a:lnSpc>
                    <a:spcPct val="125000"/>
                  </a:lnSpc>
                </a:pPr>
                <a:r>
                  <a:rPr lang="zh-CN" altLang="en-US" sz="1400">
                    <a:solidFill>
                      <a:schemeClr val="bg1">
                        <a:lumMod val="50000"/>
                      </a:schemeClr>
                    </a:solidFill>
                    <a:latin typeface="Lato Light" charset="0"/>
                    <a:ea typeface="MS PGothic" panose="020B0600070205080204" charset="-128"/>
                    <a:cs typeface="Lato Light" charset="0"/>
                    <a:sym typeface="Lato Light" charset="0"/>
                  </a:rPr>
                  <a:t>加强对</a:t>
                </a:r>
                <a:r>
                  <a:rPr lang="en-US" altLang="zh-CN" sz="1400">
                    <a:solidFill>
                      <a:schemeClr val="bg1">
                        <a:lumMod val="50000"/>
                      </a:schemeClr>
                    </a:solidFill>
                    <a:latin typeface="Lato Light" charset="0"/>
                    <a:ea typeface="MS PGothic" panose="020B0600070205080204" charset="-128"/>
                    <a:cs typeface="Lato Light" charset="0"/>
                    <a:sym typeface="Lato Light" charset="0"/>
                  </a:rPr>
                  <a:t>Linux</a:t>
                </a:r>
                <a:r>
                  <a:rPr lang="zh-CN" altLang="en-US" sz="1400">
                    <a:solidFill>
                      <a:schemeClr val="bg1">
                        <a:lumMod val="50000"/>
                      </a:schemeClr>
                    </a:solidFill>
                    <a:latin typeface="Lato Light" charset="0"/>
                    <a:ea typeface="MS PGothic" panose="020B0600070205080204" charset="-128"/>
                    <a:cs typeface="Lato Light" charset="0"/>
                    <a:sym typeface="Lato Light" charset="0"/>
                  </a:rPr>
                  <a:t>系统的掌握与使用</a:t>
                </a:r>
                <a:endParaRPr lang="en-US" sz="1400">
                  <a:solidFill>
                    <a:schemeClr val="bg1">
                      <a:lumMod val="50000"/>
                    </a:schemeClr>
                  </a:solidFill>
                  <a:latin typeface="Lato Light" charset="0"/>
                  <a:ea typeface="MS PGothic" panose="020B0600070205080204" charset="-128"/>
                  <a:cs typeface="Lato Light" charset="0"/>
                  <a:sym typeface="Lato Light" charset="0"/>
                </a:endParaRPr>
              </a:p>
              <a:p>
                <a:pPr algn="l">
                  <a:lnSpc>
                    <a:spcPct val="125000"/>
                  </a:lnSpc>
                </a:pP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Lato Light" charset="0"/>
                  <a:ea typeface="MS PGothic" panose="020B0600070205080204" charset="-128"/>
                  <a:cs typeface="Lato Light" charset="0"/>
                  <a:sym typeface="Lato Light" charset="0"/>
                </a:endParaRPr>
              </a:p>
            </p:txBody>
          </p:sp>
          <p:sp>
            <p:nvSpPr>
              <p:cNvPr id="16" name="Rectangle 29"/>
              <p:cNvSpPr/>
              <p:nvPr/>
            </p:nvSpPr>
            <p:spPr bwMode="auto">
              <a:xfrm>
                <a:off x="0" y="0"/>
                <a:ext cx="2632" cy="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>
                  <a:lnSpc>
                    <a:spcPct val="80000"/>
                  </a:lnSpc>
                </a:pPr>
                <a:r>
                  <a:rPr lang="en-US" sz="2000">
                    <a:solidFill>
                      <a:schemeClr val="bg1">
                        <a:lumMod val="50000"/>
                      </a:schemeClr>
                    </a:solidFill>
                    <a:latin typeface="Bebas Neue" charset="0"/>
                    <a:ea typeface="MS PGothic" panose="020B0600070205080204" charset="-128"/>
                    <a:cs typeface="Bebas Neue" charset="0"/>
                    <a:sym typeface="Bebas Neue" charset="0"/>
                  </a:rPr>
                  <a:t>Linux</a:t>
                </a:r>
                <a:endParaRPr lang="en-US" sz="2000">
                  <a:solidFill>
                    <a:schemeClr val="bg1">
                      <a:lumMod val="50000"/>
                    </a:schemeClr>
                  </a:solidFill>
                  <a:latin typeface="Bebas Neue" charset="0"/>
                  <a:ea typeface="MS PGothic" panose="020B0600070205080204" charset="-128"/>
                  <a:cs typeface="Bebas Neue" charset="0"/>
                  <a:sym typeface="Bebas Neue" charset="0"/>
                </a:endParaRPr>
              </a:p>
            </p:txBody>
          </p:sp>
        </p:grpSp>
        <p:grpSp>
          <p:nvGrpSpPr>
            <p:cNvPr id="12" name="Group 27"/>
            <p:cNvGrpSpPr/>
            <p:nvPr/>
          </p:nvGrpSpPr>
          <p:grpSpPr bwMode="auto">
            <a:xfrm>
              <a:off x="6240801" y="3610802"/>
              <a:ext cx="1968699" cy="842964"/>
              <a:chOff x="0" y="0"/>
              <a:chExt cx="3307" cy="1416"/>
            </a:xfrm>
          </p:grpSpPr>
          <p:sp>
            <p:nvSpPr>
              <p:cNvPr id="13" name="Rectangle 28"/>
              <p:cNvSpPr/>
              <p:nvPr/>
            </p:nvSpPr>
            <p:spPr bwMode="auto">
              <a:xfrm>
                <a:off x="0" y="392"/>
                <a:ext cx="3307" cy="10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algn="l">
                  <a:lnSpc>
                    <a:spcPct val="125000"/>
                  </a:lnSpc>
                </a:pPr>
                <a:r>
                  <a:rPr lang="zh-CN" altLang="en-US" sz="1400">
                    <a:solidFill>
                      <a:schemeClr val="bg1">
                        <a:lumMod val="50000"/>
                      </a:schemeClr>
                    </a:solidFill>
                    <a:latin typeface="Lato Light" charset="0"/>
                    <a:ea typeface="MS PGothic" panose="020B0600070205080204" charset="-128"/>
                    <a:cs typeface="Lato Light" charset="0"/>
                    <a:sym typeface="Lato Light" charset="0"/>
                  </a:rPr>
                  <a:t>加强对大数据的学习包括但不限于数据处理，模型算法等</a:t>
                </a:r>
                <a:endParaRPr lang="en-US" sz="1400">
                  <a:solidFill>
                    <a:schemeClr val="bg1">
                      <a:lumMod val="50000"/>
                    </a:schemeClr>
                  </a:solidFill>
                  <a:latin typeface="Lato Light" charset="0"/>
                  <a:ea typeface="MS PGothic" panose="020B0600070205080204" charset="-128"/>
                  <a:cs typeface="Lato Light" charset="0"/>
                  <a:sym typeface="Lato Light" charset="0"/>
                </a:endParaRPr>
              </a:p>
              <a:p>
                <a:pPr algn="l">
                  <a:lnSpc>
                    <a:spcPct val="125000"/>
                  </a:lnSpc>
                </a:pP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Lato Light" charset="0"/>
                  <a:ea typeface="MS PGothic" panose="020B0600070205080204" charset="-128"/>
                  <a:cs typeface="Lato Light" charset="0"/>
                  <a:sym typeface="Lato Light" charset="0"/>
                </a:endParaRPr>
              </a:p>
            </p:txBody>
          </p:sp>
          <p:sp>
            <p:nvSpPr>
              <p:cNvPr id="14" name="Rectangle 29"/>
              <p:cNvSpPr/>
              <p:nvPr/>
            </p:nvSpPr>
            <p:spPr bwMode="auto">
              <a:xfrm>
                <a:off x="0" y="0"/>
                <a:ext cx="2632" cy="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>
                  <a:lnSpc>
                    <a:spcPct val="80000"/>
                  </a:lnSpc>
                </a:pPr>
                <a:r>
                  <a:rPr lang="zh-CN" altLang="en-US" sz="2000">
                    <a:solidFill>
                      <a:schemeClr val="bg1">
                        <a:lumMod val="50000"/>
                      </a:schemeClr>
                    </a:solidFill>
                    <a:latin typeface="Bebas Neue" charset="0"/>
                    <a:ea typeface="MS PGothic" panose="020B0600070205080204" charset="-128"/>
                    <a:cs typeface="Bebas Neue" charset="0"/>
                    <a:sym typeface="Bebas Neue" charset="0"/>
                  </a:rPr>
                  <a:t>大数据</a:t>
                </a:r>
                <a:endParaRPr lang="zh-CN" altLang="en-US" sz="2000">
                  <a:solidFill>
                    <a:schemeClr val="bg1">
                      <a:lumMod val="50000"/>
                    </a:schemeClr>
                  </a:solidFill>
                  <a:latin typeface="Bebas Neue" charset="0"/>
                  <a:ea typeface="MS PGothic" panose="020B0600070205080204" charset="-128"/>
                  <a:cs typeface="Bebas Neue" charset="0"/>
                  <a:sym typeface="Bebas Neue" charset="0"/>
                </a:endParaRPr>
              </a:p>
            </p:txBody>
          </p:sp>
        </p:grpSp>
      </p:grp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/>
          <p:nvPr/>
        </p:nvGrpSpPr>
        <p:grpSpPr>
          <a:xfrm>
            <a:off x="1356291" y="3029814"/>
            <a:ext cx="4415988" cy="707793"/>
            <a:chOff x="6764723" y="1520469"/>
            <a:chExt cx="4416563" cy="707886"/>
          </a:xfrm>
        </p:grpSpPr>
        <p:sp>
          <p:nvSpPr>
            <p:cNvPr id="21" name="TextBox 11"/>
            <p:cNvSpPr txBox="1"/>
            <p:nvPr/>
          </p:nvSpPr>
          <p:spPr>
            <a:xfrm>
              <a:off x="6764723" y="1520469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pPr algn="ctr"/>
              <a:r>
                <a:rPr lang="en-US" altLang="zh-CN" sz="5335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en-US" altLang="zh-CN" sz="5335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grpSp>
          <p:nvGrpSpPr>
            <p:cNvPr id="22" name="Group 12"/>
            <p:cNvGrpSpPr/>
            <p:nvPr/>
          </p:nvGrpSpPr>
          <p:grpSpPr>
            <a:xfrm>
              <a:off x="7218712" y="1592796"/>
              <a:ext cx="3962574" cy="563232"/>
              <a:chOff x="3943834" y="704409"/>
              <a:chExt cx="3962574" cy="563232"/>
            </a:xfrm>
          </p:grpSpPr>
          <p:sp>
            <p:nvSpPr>
              <p:cNvPr id="23" name="TextBox 13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479938" tIns="0" rIns="0" bIns="0" anchor="b" anchorCtr="0">
                <a:normAutofit fontScale="85000" lnSpcReduction="20000"/>
              </a:bodyPr>
              <a:lstStyle/>
              <a:p>
                <a:r>
                  <a:rPr lang="zh-CN" altLang="en-US" sz="2135" b="1">
                    <a:solidFill>
                      <a:schemeClr val="accent1"/>
                    </a:solidFill>
                  </a:rPr>
                  <a:t>个人基本信息</a:t>
                </a:r>
                <a:endParaRPr lang="zh-CN" altLang="en-US" sz="2135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4" name="TextBox 14"/>
              <p:cNvSpPr txBox="1"/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479938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>
                  <a:solidFill>
                    <a:schemeClr val="accent1"/>
                  </a:solidFill>
                </a:endParaRPr>
              </a:p>
            </p:txBody>
          </p:sp>
        </p:grpSp>
      </p:grpSp>
      <p:grpSp>
        <p:nvGrpSpPr>
          <p:cNvPr id="6" name="Group 15"/>
          <p:cNvGrpSpPr/>
          <p:nvPr/>
        </p:nvGrpSpPr>
        <p:grpSpPr>
          <a:xfrm>
            <a:off x="6472938" y="3029814"/>
            <a:ext cx="4447242" cy="707793"/>
            <a:chOff x="6733465" y="2527404"/>
            <a:chExt cx="4447821" cy="707886"/>
          </a:xfrm>
        </p:grpSpPr>
        <p:sp>
          <p:nvSpPr>
            <p:cNvPr id="17" name="TextBox 16"/>
            <p:cNvSpPr txBox="1"/>
            <p:nvPr/>
          </p:nvSpPr>
          <p:spPr>
            <a:xfrm>
              <a:off x="6733465" y="2527404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pPr algn="ctr"/>
              <a:r>
                <a:rPr lang="en-US" altLang="zh-CN" sz="5335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en-US" altLang="zh-CN" sz="5335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7218712" y="2599731"/>
              <a:ext cx="3962574" cy="563232"/>
              <a:chOff x="3943834" y="704409"/>
              <a:chExt cx="3962574" cy="563232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479938" tIns="0" rIns="0" bIns="0" anchor="b" anchorCtr="0">
                <a:normAutofit fontScale="85000" lnSpcReduction="20000"/>
              </a:bodyPr>
              <a:lstStyle/>
              <a:p>
                <a:r>
                  <a:rPr lang="zh-CN" altLang="en-US" sz="2135" b="1">
                    <a:solidFill>
                      <a:schemeClr val="accent1"/>
                    </a:solidFill>
                  </a:rPr>
                  <a:t>工作经历情况</a:t>
                </a:r>
                <a:endParaRPr lang="zh-CN" altLang="en-US" sz="2135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479938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>
                  <a:solidFill>
                    <a:schemeClr val="accent1"/>
                  </a:solidFill>
                </a:endParaRPr>
              </a:p>
            </p:txBody>
          </p:sp>
        </p:grpSp>
      </p:grpSp>
      <p:grpSp>
        <p:nvGrpSpPr>
          <p:cNvPr id="7" name="Group 20"/>
          <p:cNvGrpSpPr/>
          <p:nvPr/>
        </p:nvGrpSpPr>
        <p:grpSpPr>
          <a:xfrm>
            <a:off x="1317824" y="4735372"/>
            <a:ext cx="4454455" cy="707793"/>
            <a:chOff x="6726251" y="3534339"/>
            <a:chExt cx="4455035" cy="707886"/>
          </a:xfrm>
        </p:grpSpPr>
        <p:sp>
          <p:nvSpPr>
            <p:cNvPr id="13" name="TextBox 21"/>
            <p:cNvSpPr txBox="1"/>
            <p:nvPr/>
          </p:nvSpPr>
          <p:spPr>
            <a:xfrm>
              <a:off x="6726251" y="3534339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pPr algn="ctr"/>
              <a:r>
                <a:rPr lang="en-US" altLang="zh-CN" sz="5335">
                  <a:solidFill>
                    <a:schemeClr val="tx2"/>
                  </a:solidFill>
                  <a:latin typeface="Impact" panose="020B0806030902050204" pitchFamily="34" charset="0"/>
                </a:rPr>
                <a:t>03</a:t>
              </a:r>
              <a:endParaRPr lang="en-US" altLang="zh-CN" sz="5335">
                <a:solidFill>
                  <a:schemeClr val="tx2"/>
                </a:solidFill>
                <a:latin typeface="Impact" panose="020B0806030902050204" pitchFamily="34" charset="0"/>
              </a:endParaRPr>
            </a:p>
          </p:txBody>
        </p:sp>
        <p:grpSp>
          <p:nvGrpSpPr>
            <p:cNvPr id="14" name="Group 22"/>
            <p:cNvGrpSpPr/>
            <p:nvPr/>
          </p:nvGrpSpPr>
          <p:grpSpPr>
            <a:xfrm>
              <a:off x="7218712" y="3606666"/>
              <a:ext cx="3962574" cy="563232"/>
              <a:chOff x="3943834" y="704409"/>
              <a:chExt cx="3962574" cy="563232"/>
            </a:xfrm>
          </p:grpSpPr>
          <p:sp>
            <p:nvSpPr>
              <p:cNvPr id="15" name="TextBox 23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479938" tIns="0" rIns="0" bIns="0" anchor="b" anchorCtr="0">
                <a:normAutofit fontScale="75000" lnSpcReduction="20000"/>
              </a:bodyPr>
              <a:lstStyle/>
              <a:p>
                <a:r>
                  <a:rPr lang="zh-CN" altLang="en-US" sz="2135" b="1">
                    <a:solidFill>
                      <a:schemeClr val="tx2"/>
                    </a:solidFill>
                  </a:rPr>
                  <a:t>个人项目经历</a:t>
                </a:r>
                <a:endParaRPr lang="zh-CN" altLang="en-US" sz="2135" b="1">
                  <a:solidFill>
                    <a:schemeClr val="tx2"/>
                  </a:solidFill>
                </a:endParaRPr>
              </a:p>
            </p:txBody>
          </p:sp>
          <p:sp>
            <p:nvSpPr>
              <p:cNvPr id="16" name="TextBox 24"/>
              <p:cNvSpPr txBox="1"/>
              <p:nvPr/>
            </p:nvSpPr>
            <p:spPr>
              <a:xfrm>
                <a:off x="3943834" y="947273"/>
                <a:ext cx="3962574" cy="320368"/>
              </a:xfrm>
              <a:prstGeom prst="rect">
                <a:avLst/>
              </a:prstGeom>
            </p:spPr>
            <p:txBody>
              <a:bodyPr vert="horz" wrap="square" lIns="479938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>
                  <a:solidFill>
                    <a:schemeClr val="tx2"/>
                  </a:solidFill>
                </a:endParaRPr>
              </a:p>
            </p:txBody>
          </p:sp>
        </p:grpSp>
      </p:grpSp>
      <p:grpSp>
        <p:nvGrpSpPr>
          <p:cNvPr id="8" name="Group 25"/>
          <p:cNvGrpSpPr/>
          <p:nvPr/>
        </p:nvGrpSpPr>
        <p:grpSpPr>
          <a:xfrm>
            <a:off x="6473740" y="4735372"/>
            <a:ext cx="4446441" cy="707793"/>
            <a:chOff x="6734266" y="4541274"/>
            <a:chExt cx="4447020" cy="707886"/>
          </a:xfrm>
        </p:grpSpPr>
        <p:sp>
          <p:nvSpPr>
            <p:cNvPr id="9" name="TextBox 26"/>
            <p:cNvSpPr txBox="1"/>
            <p:nvPr/>
          </p:nvSpPr>
          <p:spPr>
            <a:xfrm>
              <a:off x="6734266" y="4541274"/>
              <a:ext cx="716863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pPr algn="ctr"/>
              <a:r>
                <a:rPr lang="en-US" altLang="zh-CN" sz="5335">
                  <a:solidFill>
                    <a:schemeClr val="tx2"/>
                  </a:solidFill>
                  <a:latin typeface="Impact" panose="020B0806030902050204" pitchFamily="34" charset="0"/>
                </a:rPr>
                <a:t>04</a:t>
              </a:r>
              <a:endParaRPr lang="en-US" altLang="zh-CN" sz="5335">
                <a:solidFill>
                  <a:schemeClr val="tx2"/>
                </a:solidFill>
                <a:latin typeface="Impact" panose="020B0806030902050204" pitchFamily="34" charset="0"/>
              </a:endParaRPr>
            </a:p>
          </p:txBody>
        </p:sp>
        <p:grpSp>
          <p:nvGrpSpPr>
            <p:cNvPr id="10" name="Group 27"/>
            <p:cNvGrpSpPr/>
            <p:nvPr/>
          </p:nvGrpSpPr>
          <p:grpSpPr>
            <a:xfrm>
              <a:off x="7218712" y="4613601"/>
              <a:ext cx="3962574" cy="562597"/>
              <a:chOff x="3943834" y="704409"/>
              <a:chExt cx="3962574" cy="562597"/>
            </a:xfrm>
          </p:grpSpPr>
          <p:sp>
            <p:nvSpPr>
              <p:cNvPr id="11" name="TextBox 28"/>
              <p:cNvSpPr txBox="1"/>
              <p:nvPr/>
            </p:nvSpPr>
            <p:spPr>
              <a:xfrm>
                <a:off x="3943834" y="704409"/>
                <a:ext cx="3962574" cy="242864"/>
              </a:xfrm>
              <a:prstGeom prst="rect">
                <a:avLst/>
              </a:prstGeom>
              <a:noFill/>
            </p:spPr>
            <p:txBody>
              <a:bodyPr wrap="none" lIns="479938" tIns="0" rIns="0" bIns="0" anchor="b" anchorCtr="0">
                <a:normAutofit fontScale="85000" lnSpcReduction="20000"/>
              </a:bodyPr>
              <a:lstStyle/>
              <a:p>
                <a:r>
                  <a:rPr lang="zh-CN" altLang="en-US" sz="2135" b="1">
                    <a:solidFill>
                      <a:schemeClr val="tx2"/>
                    </a:solidFill>
                  </a:rPr>
                  <a:t>工作计划</a:t>
                </a:r>
                <a:endParaRPr lang="zh-CN" altLang="en-US" sz="2135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" name="TextBox 29"/>
              <p:cNvSpPr txBox="1"/>
              <p:nvPr/>
            </p:nvSpPr>
            <p:spPr>
              <a:xfrm>
                <a:off x="3943834" y="946638"/>
                <a:ext cx="3962574" cy="320368"/>
              </a:xfrm>
              <a:prstGeom prst="rect">
                <a:avLst/>
              </a:prstGeom>
            </p:spPr>
            <p:txBody>
              <a:bodyPr vert="horz" wrap="square" lIns="479938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400">
                  <a:solidFill>
                    <a:schemeClr val="tx2"/>
                  </a:solidFill>
                </a:endParaRPr>
              </a:p>
            </p:txBody>
          </p:sp>
        </p:grpSp>
      </p:grpSp>
      <p:sp>
        <p:nvSpPr>
          <p:cNvPr id="29" name="正五边形 2"/>
          <p:cNvSpPr/>
          <p:nvPr/>
        </p:nvSpPr>
        <p:spPr>
          <a:xfrm>
            <a:off x="-1" y="-15249"/>
            <a:ext cx="12194221" cy="1947905"/>
          </a:xfrm>
          <a:custGeom>
            <a:avLst/>
            <a:gdLst>
              <a:gd name="connsiteX0" fmla="*/ 1 w 960120"/>
              <a:gd name="connsiteY0" fmla="*/ 349269 h 914400"/>
              <a:gd name="connsiteX1" fmla="*/ 480060 w 960120"/>
              <a:gd name="connsiteY1" fmla="*/ 0 h 914400"/>
              <a:gd name="connsiteX2" fmla="*/ 960119 w 960120"/>
              <a:gd name="connsiteY2" fmla="*/ 349269 h 914400"/>
              <a:gd name="connsiteX3" fmla="*/ 776753 w 960120"/>
              <a:gd name="connsiteY3" fmla="*/ 914398 h 914400"/>
              <a:gd name="connsiteX4" fmla="*/ 183367 w 960120"/>
              <a:gd name="connsiteY4" fmla="*/ 914398 h 914400"/>
              <a:gd name="connsiteX5" fmla="*/ 1 w 960120"/>
              <a:gd name="connsiteY5" fmla="*/ 349269 h 914400"/>
              <a:gd name="connsiteX0-1" fmla="*/ 0 w 960118"/>
              <a:gd name="connsiteY0-2" fmla="*/ 349269 h 1223008"/>
              <a:gd name="connsiteX1-3" fmla="*/ 480059 w 960118"/>
              <a:gd name="connsiteY1-4" fmla="*/ 0 h 1223008"/>
              <a:gd name="connsiteX2-5" fmla="*/ 960118 w 960118"/>
              <a:gd name="connsiteY2-6" fmla="*/ 349269 h 1223008"/>
              <a:gd name="connsiteX3-7" fmla="*/ 250972 w 960118"/>
              <a:gd name="connsiteY3-8" fmla="*/ 1223008 h 1223008"/>
              <a:gd name="connsiteX4-9" fmla="*/ 183366 w 960118"/>
              <a:gd name="connsiteY4-10" fmla="*/ 914398 h 1223008"/>
              <a:gd name="connsiteX5-11" fmla="*/ 0 w 960118"/>
              <a:gd name="connsiteY5-12" fmla="*/ 349269 h 1223008"/>
              <a:gd name="connsiteX0-13" fmla="*/ 0 w 6332218"/>
              <a:gd name="connsiteY0-14" fmla="*/ 560070 h 1433809"/>
              <a:gd name="connsiteX1-15" fmla="*/ 480059 w 6332218"/>
              <a:gd name="connsiteY1-16" fmla="*/ 210801 h 1433809"/>
              <a:gd name="connsiteX2-17" fmla="*/ 6332218 w 6332218"/>
              <a:gd name="connsiteY2-18" fmla="*/ 0 h 1433809"/>
              <a:gd name="connsiteX3-19" fmla="*/ 250972 w 6332218"/>
              <a:gd name="connsiteY3-20" fmla="*/ 1433809 h 1433809"/>
              <a:gd name="connsiteX4-21" fmla="*/ 183366 w 6332218"/>
              <a:gd name="connsiteY4-22" fmla="*/ 1125199 h 1433809"/>
              <a:gd name="connsiteX5-23" fmla="*/ 0 w 6332218"/>
              <a:gd name="connsiteY5-24" fmla="*/ 560070 h 1433809"/>
              <a:gd name="connsiteX0-25" fmla="*/ 0 w 6332218"/>
              <a:gd name="connsiteY0-26" fmla="*/ 1057929 h 1931668"/>
              <a:gd name="connsiteX1-27" fmla="*/ 6320789 w 6332218"/>
              <a:gd name="connsiteY1-28" fmla="*/ 0 h 1931668"/>
              <a:gd name="connsiteX2-29" fmla="*/ 6332218 w 6332218"/>
              <a:gd name="connsiteY2-30" fmla="*/ 497859 h 1931668"/>
              <a:gd name="connsiteX3-31" fmla="*/ 250972 w 6332218"/>
              <a:gd name="connsiteY3-32" fmla="*/ 1931668 h 1931668"/>
              <a:gd name="connsiteX4-33" fmla="*/ 183366 w 6332218"/>
              <a:gd name="connsiteY4-34" fmla="*/ 1623058 h 1931668"/>
              <a:gd name="connsiteX5-35" fmla="*/ 0 w 6332218"/>
              <a:gd name="connsiteY5-36" fmla="*/ 1057929 h 1931668"/>
              <a:gd name="connsiteX0-37" fmla="*/ 0 w 12184378"/>
              <a:gd name="connsiteY0-38" fmla="*/ 6369 h 1931668"/>
              <a:gd name="connsiteX1-39" fmla="*/ 12172949 w 12184378"/>
              <a:gd name="connsiteY1-40" fmla="*/ 0 h 1931668"/>
              <a:gd name="connsiteX2-41" fmla="*/ 12184378 w 12184378"/>
              <a:gd name="connsiteY2-42" fmla="*/ 497859 h 1931668"/>
              <a:gd name="connsiteX3-43" fmla="*/ 6103132 w 12184378"/>
              <a:gd name="connsiteY3-44" fmla="*/ 1931668 h 1931668"/>
              <a:gd name="connsiteX4-45" fmla="*/ 6035526 w 12184378"/>
              <a:gd name="connsiteY4-46" fmla="*/ 1623058 h 1931668"/>
              <a:gd name="connsiteX5-47" fmla="*/ 0 w 12184378"/>
              <a:gd name="connsiteY5-48" fmla="*/ 6369 h 1931668"/>
              <a:gd name="connsiteX0-49" fmla="*/ 0 w 12184378"/>
              <a:gd name="connsiteY0-50" fmla="*/ 6369 h 1931668"/>
              <a:gd name="connsiteX1-51" fmla="*/ 12172949 w 12184378"/>
              <a:gd name="connsiteY1-52" fmla="*/ 0 h 1931668"/>
              <a:gd name="connsiteX2-53" fmla="*/ 12184378 w 12184378"/>
              <a:gd name="connsiteY2-54" fmla="*/ 497859 h 1931668"/>
              <a:gd name="connsiteX3-55" fmla="*/ 6103132 w 12184378"/>
              <a:gd name="connsiteY3-56" fmla="*/ 1931668 h 1931668"/>
              <a:gd name="connsiteX4-57" fmla="*/ 486 w 12184378"/>
              <a:gd name="connsiteY4-58" fmla="*/ 502918 h 1931668"/>
              <a:gd name="connsiteX5-59" fmla="*/ 0 w 12184378"/>
              <a:gd name="connsiteY5-60" fmla="*/ 6369 h 1931668"/>
              <a:gd name="connsiteX0-61" fmla="*/ 10944 w 12183892"/>
              <a:gd name="connsiteY0-62" fmla="*/ 6369 h 1931668"/>
              <a:gd name="connsiteX1-63" fmla="*/ 12172463 w 12183892"/>
              <a:gd name="connsiteY1-64" fmla="*/ 0 h 1931668"/>
              <a:gd name="connsiteX2-65" fmla="*/ 12183892 w 12183892"/>
              <a:gd name="connsiteY2-66" fmla="*/ 497859 h 1931668"/>
              <a:gd name="connsiteX3-67" fmla="*/ 6102646 w 12183892"/>
              <a:gd name="connsiteY3-68" fmla="*/ 1931668 h 1931668"/>
              <a:gd name="connsiteX4-69" fmla="*/ 0 w 12183892"/>
              <a:gd name="connsiteY4-70" fmla="*/ 502918 h 1931668"/>
              <a:gd name="connsiteX5-71" fmla="*/ 10944 w 12183892"/>
              <a:gd name="connsiteY5-72" fmla="*/ 6369 h 1931668"/>
              <a:gd name="connsiteX0-73" fmla="*/ 33804 w 12206752"/>
              <a:gd name="connsiteY0-74" fmla="*/ 6369 h 1931668"/>
              <a:gd name="connsiteX1-75" fmla="*/ 12195323 w 12206752"/>
              <a:gd name="connsiteY1-76" fmla="*/ 0 h 1931668"/>
              <a:gd name="connsiteX2-77" fmla="*/ 12206752 w 12206752"/>
              <a:gd name="connsiteY2-78" fmla="*/ 497859 h 1931668"/>
              <a:gd name="connsiteX3-79" fmla="*/ 6125506 w 12206752"/>
              <a:gd name="connsiteY3-80" fmla="*/ 1931668 h 1931668"/>
              <a:gd name="connsiteX4-81" fmla="*/ 0 w 12206752"/>
              <a:gd name="connsiteY4-82" fmla="*/ 502918 h 1931668"/>
              <a:gd name="connsiteX5-83" fmla="*/ 33804 w 12206752"/>
              <a:gd name="connsiteY5-84" fmla="*/ 6369 h 1931668"/>
              <a:gd name="connsiteX0-85" fmla="*/ 0 w 12207238"/>
              <a:gd name="connsiteY0-86" fmla="*/ 6369 h 1931668"/>
              <a:gd name="connsiteX1-87" fmla="*/ 12195809 w 12207238"/>
              <a:gd name="connsiteY1-88" fmla="*/ 0 h 1931668"/>
              <a:gd name="connsiteX2-89" fmla="*/ 12207238 w 12207238"/>
              <a:gd name="connsiteY2-90" fmla="*/ 497859 h 1931668"/>
              <a:gd name="connsiteX3-91" fmla="*/ 6125992 w 12207238"/>
              <a:gd name="connsiteY3-92" fmla="*/ 1931668 h 1931668"/>
              <a:gd name="connsiteX4-93" fmla="*/ 486 w 12207238"/>
              <a:gd name="connsiteY4-94" fmla="*/ 502918 h 1931668"/>
              <a:gd name="connsiteX5-95" fmla="*/ 0 w 12207238"/>
              <a:gd name="connsiteY5-96" fmla="*/ 6369 h 1931668"/>
              <a:gd name="connsiteX0-97" fmla="*/ 0 w 12207238"/>
              <a:gd name="connsiteY0-98" fmla="*/ 0 h 1948159"/>
              <a:gd name="connsiteX1-99" fmla="*/ 12195809 w 12207238"/>
              <a:gd name="connsiteY1-100" fmla="*/ 16491 h 1948159"/>
              <a:gd name="connsiteX2-101" fmla="*/ 12207238 w 12207238"/>
              <a:gd name="connsiteY2-102" fmla="*/ 514350 h 1948159"/>
              <a:gd name="connsiteX3-103" fmla="*/ 6125992 w 12207238"/>
              <a:gd name="connsiteY3-104" fmla="*/ 1948159 h 1948159"/>
              <a:gd name="connsiteX4-105" fmla="*/ 486 w 12207238"/>
              <a:gd name="connsiteY4-106" fmla="*/ 519409 h 1948159"/>
              <a:gd name="connsiteX5-107" fmla="*/ 0 w 12207238"/>
              <a:gd name="connsiteY5-108" fmla="*/ 0 h 1948159"/>
              <a:gd name="connsiteX0-109" fmla="*/ 0 w 12195809"/>
              <a:gd name="connsiteY0-110" fmla="*/ 0 h 1948159"/>
              <a:gd name="connsiteX1-111" fmla="*/ 12195809 w 12195809"/>
              <a:gd name="connsiteY1-112" fmla="*/ 16491 h 1948159"/>
              <a:gd name="connsiteX2-113" fmla="*/ 12184378 w 12195809"/>
              <a:gd name="connsiteY2-114" fmla="*/ 525780 h 1948159"/>
              <a:gd name="connsiteX3-115" fmla="*/ 6125992 w 12195809"/>
              <a:gd name="connsiteY3-116" fmla="*/ 1948159 h 1948159"/>
              <a:gd name="connsiteX4-117" fmla="*/ 486 w 12195809"/>
              <a:gd name="connsiteY4-118" fmla="*/ 519409 h 1948159"/>
              <a:gd name="connsiteX5-119" fmla="*/ 0 w 12195809"/>
              <a:gd name="connsiteY5-120" fmla="*/ 0 h 1948159"/>
              <a:gd name="connsiteX0-121" fmla="*/ 0 w 12230099"/>
              <a:gd name="connsiteY0-122" fmla="*/ 0 h 1948159"/>
              <a:gd name="connsiteX1-123" fmla="*/ 12230099 w 12230099"/>
              <a:gd name="connsiteY1-124" fmla="*/ 5061 h 1948159"/>
              <a:gd name="connsiteX2-125" fmla="*/ 12184378 w 12230099"/>
              <a:gd name="connsiteY2-126" fmla="*/ 525780 h 1948159"/>
              <a:gd name="connsiteX3-127" fmla="*/ 6125992 w 12230099"/>
              <a:gd name="connsiteY3-128" fmla="*/ 1948159 h 1948159"/>
              <a:gd name="connsiteX4-129" fmla="*/ 486 w 12230099"/>
              <a:gd name="connsiteY4-130" fmla="*/ 519409 h 1948159"/>
              <a:gd name="connsiteX5-131" fmla="*/ 0 w 12230099"/>
              <a:gd name="connsiteY5-132" fmla="*/ 0 h 1948159"/>
              <a:gd name="connsiteX0-133" fmla="*/ 0 w 12195809"/>
              <a:gd name="connsiteY0-134" fmla="*/ 0 h 1948159"/>
              <a:gd name="connsiteX1-135" fmla="*/ 12195809 w 12195809"/>
              <a:gd name="connsiteY1-136" fmla="*/ 5061 h 1948159"/>
              <a:gd name="connsiteX2-137" fmla="*/ 12184378 w 12195809"/>
              <a:gd name="connsiteY2-138" fmla="*/ 525780 h 1948159"/>
              <a:gd name="connsiteX3-139" fmla="*/ 6125992 w 12195809"/>
              <a:gd name="connsiteY3-140" fmla="*/ 1948159 h 1948159"/>
              <a:gd name="connsiteX4-141" fmla="*/ 486 w 12195809"/>
              <a:gd name="connsiteY4-142" fmla="*/ 519409 h 1948159"/>
              <a:gd name="connsiteX5-143" fmla="*/ 0 w 12195809"/>
              <a:gd name="connsiteY5-144" fmla="*/ 0 h 1948159"/>
              <a:gd name="connsiteX0-145" fmla="*/ 0 w 12195809"/>
              <a:gd name="connsiteY0-146" fmla="*/ 0 h 1948159"/>
              <a:gd name="connsiteX1-147" fmla="*/ 12195809 w 12195809"/>
              <a:gd name="connsiteY1-148" fmla="*/ 5061 h 1948159"/>
              <a:gd name="connsiteX2-149" fmla="*/ 12195808 w 12195809"/>
              <a:gd name="connsiteY2-150" fmla="*/ 514350 h 1948159"/>
              <a:gd name="connsiteX3-151" fmla="*/ 6125992 w 12195809"/>
              <a:gd name="connsiteY3-152" fmla="*/ 1948159 h 1948159"/>
              <a:gd name="connsiteX4-153" fmla="*/ 486 w 12195809"/>
              <a:gd name="connsiteY4-154" fmla="*/ 519409 h 1948159"/>
              <a:gd name="connsiteX5-155" fmla="*/ 0 w 12195809"/>
              <a:gd name="connsiteY5-156" fmla="*/ 0 h 19481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5809" h="1948159">
                <a:moveTo>
                  <a:pt x="0" y="0"/>
                </a:moveTo>
                <a:lnTo>
                  <a:pt x="12195809" y="5061"/>
                </a:lnTo>
                <a:cubicBezTo>
                  <a:pt x="12195809" y="174824"/>
                  <a:pt x="12195808" y="344587"/>
                  <a:pt x="12195808" y="514350"/>
                </a:cubicBezTo>
                <a:lnTo>
                  <a:pt x="6125992" y="1948159"/>
                </a:lnTo>
                <a:lnTo>
                  <a:pt x="486" y="519409"/>
                </a:lnTo>
                <a:lnTo>
                  <a:pt x="0" y="0"/>
                </a:lnTo>
                <a:close/>
              </a:path>
            </a:pathLst>
          </a:custGeom>
          <a:solidFill>
            <a:srgbClr val="F15A5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200">
              <a:defRPr/>
            </a:pPr>
            <a:endParaRPr lang="zh-CN" altLang="en-US" sz="1350" kern="0">
              <a:solidFill>
                <a:prstClr val="white"/>
              </a:solidFill>
              <a:latin typeface="Calibri" panose="020F0502020204030204"/>
              <a:ea typeface="等线" panose="0201060003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389315" y="543263"/>
            <a:ext cx="1415588" cy="8308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>
              <a:defRPr/>
            </a:pPr>
            <a:r>
              <a:rPr lang="zh-CN" altLang="en-US" sz="48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4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ldLvl="0" animBg="1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/>
          <p:cNvGrpSpPr/>
          <p:nvPr/>
        </p:nvGrpSpPr>
        <p:grpSpPr>
          <a:xfrm rot="2700000">
            <a:off x="-768148" y="1615931"/>
            <a:ext cx="2862343" cy="3006362"/>
            <a:chOff x="0" y="986971"/>
            <a:chExt cx="4615543" cy="4847774"/>
          </a:xfrm>
        </p:grpSpPr>
        <p:sp>
          <p:nvSpPr>
            <p:cNvPr id="60" name="矩形 59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no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0" y="1320801"/>
              <a:ext cx="4180114" cy="4180114"/>
            </a:xfrm>
            <a:prstGeom prst="rect">
              <a:avLst/>
            </a:prstGeom>
            <a:solidFill>
              <a:srgbClr val="D5493A">
                <a:alpha val="7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/>
        </p:nvSpPr>
        <p:spPr>
          <a:xfrm rot="2700000">
            <a:off x="882015" y="1155065"/>
            <a:ext cx="3616960" cy="4208780"/>
          </a:xfrm>
          <a:prstGeom prst="rect">
            <a:avLst/>
          </a:prstGeom>
          <a:noFill/>
          <a:ln>
            <a:solidFill>
              <a:srgbClr val="D5493A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 rot="2700000">
            <a:off x="3899846" y="919810"/>
            <a:ext cx="1486859" cy="1561670"/>
            <a:chOff x="0" y="986971"/>
            <a:chExt cx="4615543" cy="4847774"/>
          </a:xfrm>
        </p:grpSpPr>
        <p:sp>
          <p:nvSpPr>
            <p:cNvPr id="24" name="矩形 23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no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0" y="1320801"/>
              <a:ext cx="4180114" cy="4180114"/>
            </a:xfrm>
            <a:prstGeom prst="rect">
              <a:avLst/>
            </a:prstGeom>
            <a:solidFill>
              <a:srgbClr val="D5493A">
                <a:alpha val="7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 rot="2700000">
            <a:off x="3429402" y="5201769"/>
            <a:ext cx="751113" cy="788905"/>
            <a:chOff x="0" y="986971"/>
            <a:chExt cx="4615543" cy="4847774"/>
          </a:xfrm>
        </p:grpSpPr>
        <p:sp>
          <p:nvSpPr>
            <p:cNvPr id="28" name="矩形 27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no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0" y="1320801"/>
              <a:ext cx="4180114" cy="4180114"/>
            </a:xfrm>
            <a:prstGeom prst="rect">
              <a:avLst/>
            </a:prstGeom>
            <a:solidFill>
              <a:srgbClr val="D5493A">
                <a:alpha val="7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TextBox 18"/>
          <p:cNvSpPr txBox="1"/>
          <p:nvPr/>
        </p:nvSpPr>
        <p:spPr>
          <a:xfrm>
            <a:off x="6007966" y="4812953"/>
            <a:ext cx="196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solidFill>
                  <a:srgbClr val="D5493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求职人：梁迪源</a:t>
            </a:r>
            <a:endParaRPr lang="zh-CN" altLang="en-US" sz="2000">
              <a:solidFill>
                <a:srgbClr val="D5493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18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836136" y="2431752"/>
            <a:ext cx="6607895" cy="92333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6000">
                <a:solidFill>
                  <a:srgbClr val="D5493A"/>
                </a:solidFill>
                <a:latin typeface="方正小标宋简体" panose="03000509000000000000" pitchFamily="65" charset="-122"/>
                <a:ea typeface="方正小标宋简体" panose="03000509000000000000" pitchFamily="65" charset="-122"/>
                <a:cs typeface="宋体" panose="02010600030101010101" pitchFamily="2" charset="-122"/>
              </a:rPr>
              <a:t>谢谢您的审阅</a:t>
            </a:r>
            <a:endParaRPr lang="en-US" altLang="zh-CN" sz="6000" dirty="0">
              <a:solidFill>
                <a:srgbClr val="D5493A"/>
              </a:solidFill>
              <a:latin typeface="方正小标宋简体" panose="03000509000000000000" pitchFamily="65" charset="-122"/>
              <a:ea typeface="方正小标宋简体" panose="03000509000000000000" pitchFamily="65" charset="-122"/>
              <a:cs typeface="宋体" panose="02010600030101010101" pitchFamily="2" charset="-122"/>
            </a:endParaRPr>
          </a:p>
        </p:txBody>
      </p:sp>
      <p:sp>
        <p:nvSpPr>
          <p:cNvPr id="35" name="PA_Line 21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 flipV="1">
            <a:off x="5572527" y="3355082"/>
            <a:ext cx="5832363" cy="1673"/>
          </a:xfrm>
          <a:prstGeom prst="line">
            <a:avLst/>
          </a:prstGeom>
          <a:noFill/>
          <a:ln w="6350">
            <a:solidFill>
              <a:srgbClr val="D5493A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ln>
                <a:solidFill>
                  <a:schemeClr val="tx1">
                    <a:lumMod val="60000"/>
                    <a:lumOff val="40000"/>
                  </a:schemeClr>
                </a:solidFill>
              </a:ln>
              <a:solidFill>
                <a:srgbClr val="E94E60"/>
              </a:solidFill>
              <a:latin typeface="Arial" panose="020B0604020202020204" pitchFamily="34" charset="0"/>
            </a:endParaRPr>
          </a:p>
        </p:txBody>
      </p:sp>
      <p:sp>
        <p:nvSpPr>
          <p:cNvPr id="36" name="18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975753" y="206427"/>
            <a:ext cx="2075100" cy="492443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>
                <a:solidFill>
                  <a:srgbClr val="D5493A"/>
                </a:solidFill>
                <a:latin typeface="方正正大黑简体" pitchFamily="2" charset="-122"/>
                <a:ea typeface="方正正大黑简体" pitchFamily="2" charset="-122"/>
                <a:cs typeface="宋体" panose="02010600030101010101" pitchFamily="2" charset="-122"/>
              </a:rPr>
              <a:t>LOGO</a:t>
            </a:r>
            <a:endParaRPr lang="en-US" altLang="zh-CN" sz="3200" dirty="0">
              <a:solidFill>
                <a:srgbClr val="D5493A"/>
              </a:solidFill>
              <a:latin typeface="方正正大黑简体" pitchFamily="2" charset="-122"/>
              <a:ea typeface="方正正大黑简体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 advClick="0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49"/>
                            </p:stCondLst>
                            <p:childTnLst>
                              <p:par>
                                <p:cTn id="3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 tmFilter="0,0; .5, 1; 1, 1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35" grpId="0" animBg="1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"/>
          <p:cNvSpPr/>
          <p:nvPr/>
        </p:nvSpPr>
        <p:spPr>
          <a:xfrm>
            <a:off x="-1" y="2949374"/>
            <a:ext cx="12190413" cy="390897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rgbClr val="F15A5A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2" name="文本框 9"/>
          <p:cNvSpPr txBox="1"/>
          <p:nvPr/>
        </p:nvSpPr>
        <p:spPr>
          <a:xfrm>
            <a:off x="3956050" y="3926840"/>
            <a:ext cx="4406265" cy="828675"/>
          </a:xfrm>
          <a:prstGeom prst="rect">
            <a:avLst/>
          </a:prstGeom>
          <a:noFill/>
        </p:spPr>
        <p:txBody>
          <a:bodyPr wrap="square" lIns="91428" tIns="45714" rIns="91428" bIns="45714">
            <a:spAutoFit/>
          </a:bodyPr>
          <a:lstStyle/>
          <a:p>
            <a:pPr marL="0" lvl="1" indent="152400"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b="1" spc="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个人基本信息</a:t>
            </a:r>
            <a:endParaRPr lang="zh-CN" altLang="en-US" sz="4800" b="1" spc="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Freeform 5"/>
          <p:cNvSpPr/>
          <p:nvPr/>
        </p:nvSpPr>
        <p:spPr bwMode="auto">
          <a:xfrm>
            <a:off x="5202090" y="2143029"/>
            <a:ext cx="1786234" cy="1612690"/>
          </a:xfrm>
          <a:custGeom>
            <a:avLst/>
            <a:gdLst>
              <a:gd name="T0" fmla="*/ 514829050 w 2740"/>
              <a:gd name="T1" fmla="*/ 565972116 h 2446"/>
              <a:gd name="T2" fmla="*/ 491852089 w 2740"/>
              <a:gd name="T3" fmla="*/ 589197777 h 2446"/>
              <a:gd name="T4" fmla="*/ 459061950 w 2740"/>
              <a:gd name="T5" fmla="*/ 597754522 h 2446"/>
              <a:gd name="T6" fmla="*/ 195304653 w 2740"/>
              <a:gd name="T7" fmla="*/ 597754522 h 2446"/>
              <a:gd name="T8" fmla="*/ 163950696 w 2740"/>
              <a:gd name="T9" fmla="*/ 589197777 h 2446"/>
              <a:gd name="T10" fmla="*/ 140973736 w 2740"/>
              <a:gd name="T11" fmla="*/ 565727313 h 2446"/>
              <a:gd name="T12" fmla="*/ 8616605 w 2740"/>
              <a:gd name="T13" fmla="*/ 331515242 h 2446"/>
              <a:gd name="T14" fmla="*/ 0 w 2740"/>
              <a:gd name="T15" fmla="*/ 298999415 h 2446"/>
              <a:gd name="T16" fmla="*/ 8616605 w 2740"/>
              <a:gd name="T17" fmla="*/ 266239280 h 2446"/>
              <a:gd name="T18" fmla="*/ 140495008 w 2740"/>
              <a:gd name="T19" fmla="*/ 33004939 h 2446"/>
              <a:gd name="T20" fmla="*/ 163950696 w 2740"/>
              <a:gd name="T21" fmla="*/ 9045857 h 2446"/>
              <a:gd name="T22" fmla="*/ 193868471 w 2740"/>
              <a:gd name="T23" fmla="*/ 244309 h 2446"/>
              <a:gd name="T24" fmla="*/ 458583222 w 2740"/>
              <a:gd name="T25" fmla="*/ 244309 h 2446"/>
              <a:gd name="T26" fmla="*/ 491852089 w 2740"/>
              <a:gd name="T27" fmla="*/ 9045857 h 2446"/>
              <a:gd name="T28" fmla="*/ 514829050 w 2740"/>
              <a:gd name="T29" fmla="*/ 32271518 h 2446"/>
              <a:gd name="T30" fmla="*/ 646707942 w 2740"/>
              <a:gd name="T31" fmla="*/ 265505859 h 2446"/>
              <a:gd name="T32" fmla="*/ 655802785 w 2740"/>
              <a:gd name="T33" fmla="*/ 298999415 h 2446"/>
              <a:gd name="T34" fmla="*/ 646468334 w 2740"/>
              <a:gd name="T35" fmla="*/ 332737775 h 2446"/>
              <a:gd name="T36" fmla="*/ 514829050 w 2740"/>
              <a:gd name="T37" fmla="*/ 565972116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4" name="KSO_Shape"/>
          <p:cNvSpPr/>
          <p:nvPr/>
        </p:nvSpPr>
        <p:spPr bwMode="auto">
          <a:xfrm>
            <a:off x="5519548" y="2553610"/>
            <a:ext cx="1151317" cy="791530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372028"/>
            <a:ext cx="12190413" cy="599522"/>
            <a:chOff x="0" y="521707"/>
            <a:chExt cx="12190413" cy="599522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5394265" y="521707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个人信息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出品 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010150" y="2297430"/>
            <a:ext cx="2715260" cy="2915920"/>
          </a:xfrm>
          <a:prstGeom prst="rect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2" name="0907出品 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516313" y="2297113"/>
            <a:ext cx="1493837" cy="677862"/>
          </a:xfrm>
          <a:prstGeom prst="rect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3" name="品 10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60600" y="2990850"/>
            <a:ext cx="2749550" cy="7747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4" name="07出品 11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384300" y="3783013"/>
            <a:ext cx="3625850" cy="696912"/>
          </a:xfrm>
          <a:prstGeom prst="rect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5" name="出品 12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2554288" y="4497388"/>
            <a:ext cx="2455862" cy="71596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" name="5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34300" y="2297113"/>
            <a:ext cx="1920875" cy="728662"/>
          </a:xfrm>
          <a:prstGeom prst="rect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7" name="6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734300" y="3036888"/>
            <a:ext cx="3482975" cy="7747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8" name="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34300" y="3824288"/>
            <a:ext cx="2355850" cy="660400"/>
          </a:xfrm>
          <a:prstGeom prst="rect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chemeClr val="bg1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9" name="品 8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734300" y="4497388"/>
            <a:ext cx="2840038" cy="71596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2" name="品 27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3692525" y="2451100"/>
            <a:ext cx="11414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1997</a:t>
            </a: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年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PA_28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3240088" y="4714875"/>
            <a:ext cx="11414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户籍天津</a:t>
            </a:r>
            <a:endParaRPr lang="zh-CN" altLang="en-US" sz="1800">
              <a:solidFill>
                <a:schemeClr val="bg1"/>
              </a:solidFill>
              <a:sym typeface="宋体" panose="02010600030101010101" pitchFamily="2" charset="-122"/>
            </a:endParaRPr>
          </a:p>
        </p:txBody>
      </p:sp>
      <p:sp>
        <p:nvSpPr>
          <p:cNvPr id="44" name="29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2793365" y="3227705"/>
            <a:ext cx="18592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13342263969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30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658620" y="3964305"/>
            <a:ext cx="317627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liangdiyaun0421@163.com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31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8049260" y="4683125"/>
            <a:ext cx="232664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可以很好的融入团队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32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8234363" y="3984625"/>
            <a:ext cx="11414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充满热情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品 33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8147685" y="3211830"/>
            <a:ext cx="235394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为人严谨、责任心强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34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8147050" y="2481580"/>
            <a:ext cx="132905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英语</a:t>
            </a:r>
            <a:r>
              <a:rPr lang="en-US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CET4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PA_KSO_Shape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6727508" y="3419475"/>
            <a:ext cx="668337" cy="1295400"/>
          </a:xfrm>
          <a:custGeom>
            <a:avLst/>
            <a:gdLst>
              <a:gd name="T0" fmla="*/ 131640 w 987290"/>
              <a:gd name="T1" fmla="*/ 164094 h 1912712"/>
              <a:gd name="T2" fmla="*/ 318958 w 987290"/>
              <a:gd name="T3" fmla="*/ 164094 h 1912712"/>
              <a:gd name="T4" fmla="*/ 376364 w 987290"/>
              <a:gd name="T5" fmla="*/ 200467 h 1912712"/>
              <a:gd name="T6" fmla="*/ 383608 w 987290"/>
              <a:gd name="T7" fmla="*/ 212992 h 1912712"/>
              <a:gd name="T8" fmla="*/ 451291 w 987290"/>
              <a:gd name="T9" fmla="*/ 458971 h 1912712"/>
              <a:gd name="T10" fmla="*/ 429372 w 987290"/>
              <a:gd name="T11" fmla="*/ 497588 h 1912712"/>
              <a:gd name="T12" fmla="*/ 429373 w 987290"/>
              <a:gd name="T13" fmla="*/ 497589 h 1912712"/>
              <a:gd name="T14" fmla="*/ 391724 w 987290"/>
              <a:gd name="T15" fmla="*/ 477496 h 1912712"/>
              <a:gd name="T16" fmla="*/ 332718 w 987290"/>
              <a:gd name="T17" fmla="*/ 263051 h 1912712"/>
              <a:gd name="T18" fmla="*/ 313561 w 987290"/>
              <a:gd name="T19" fmla="*/ 252157 h 1912712"/>
              <a:gd name="T20" fmla="*/ 302677 w 987290"/>
              <a:gd name="T21" fmla="*/ 271332 h 1912712"/>
              <a:gd name="T22" fmla="*/ 390606 w 987290"/>
              <a:gd name="T23" fmla="*/ 590892 h 1912712"/>
              <a:gd name="T24" fmla="*/ 395526 w 987290"/>
              <a:gd name="T25" fmla="*/ 613000 h 1912712"/>
              <a:gd name="T26" fmla="*/ 311505 w 987290"/>
              <a:gd name="T27" fmla="*/ 613000 h 1912712"/>
              <a:gd name="T28" fmla="*/ 311505 w 987290"/>
              <a:gd name="T29" fmla="*/ 841277 h 1912712"/>
              <a:gd name="T30" fmla="*/ 275495 w 987290"/>
              <a:gd name="T31" fmla="*/ 877320 h 1912712"/>
              <a:gd name="T32" fmla="*/ 239485 w 987290"/>
              <a:gd name="T33" fmla="*/ 841277 h 1912712"/>
              <a:gd name="T34" fmla="*/ 239485 w 987290"/>
              <a:gd name="T35" fmla="*/ 613000 h 1912712"/>
              <a:gd name="T36" fmla="*/ 214388 w 987290"/>
              <a:gd name="T37" fmla="*/ 613000 h 1912712"/>
              <a:gd name="T38" fmla="*/ 214387 w 987290"/>
              <a:gd name="T39" fmla="*/ 841823 h 1912712"/>
              <a:gd name="T40" fmla="*/ 178923 w 987290"/>
              <a:gd name="T41" fmla="*/ 877320 h 1912712"/>
              <a:gd name="T42" fmla="*/ 178924 w 987290"/>
              <a:gd name="T43" fmla="*/ 877320 h 1912712"/>
              <a:gd name="T44" fmla="*/ 143459 w 987290"/>
              <a:gd name="T45" fmla="*/ 841823 h 1912712"/>
              <a:gd name="T46" fmla="*/ 143459 w 987290"/>
              <a:gd name="T47" fmla="*/ 613000 h 1912712"/>
              <a:gd name="T48" fmla="*/ 56223 w 987290"/>
              <a:gd name="T49" fmla="*/ 613000 h 1912712"/>
              <a:gd name="T50" fmla="*/ 150235 w 987290"/>
              <a:gd name="T51" fmla="*/ 271332 h 1912712"/>
              <a:gd name="T52" fmla="*/ 139351 w 987290"/>
              <a:gd name="T53" fmla="*/ 252157 h 1912712"/>
              <a:gd name="T54" fmla="*/ 120194 w 987290"/>
              <a:gd name="T55" fmla="*/ 263051 h 1912712"/>
              <a:gd name="T56" fmla="*/ 80846 w 987290"/>
              <a:gd name="T57" fmla="*/ 406054 h 1912712"/>
              <a:gd name="T58" fmla="*/ 80798 w 987290"/>
              <a:gd name="T59" fmla="*/ 405997 h 1912712"/>
              <a:gd name="T60" fmla="*/ 61633 w 987290"/>
              <a:gd name="T61" fmla="*/ 475650 h 1912712"/>
              <a:gd name="T62" fmla="*/ 23052 w 987290"/>
              <a:gd name="T63" fmla="*/ 497589 h 1912712"/>
              <a:gd name="T64" fmla="*/ 23053 w 987290"/>
              <a:gd name="T65" fmla="*/ 497589 h 1912712"/>
              <a:gd name="T66" fmla="*/ 1134 w 987290"/>
              <a:gd name="T67" fmla="*/ 458972 h 1912712"/>
              <a:gd name="T68" fmla="*/ 68816 w 987290"/>
              <a:gd name="T69" fmla="*/ 212992 h 1912712"/>
              <a:gd name="T70" fmla="*/ 71198 w 987290"/>
              <a:gd name="T71" fmla="*/ 208276 h 1912712"/>
              <a:gd name="T72" fmla="*/ 131640 w 987290"/>
              <a:gd name="T73" fmla="*/ 164094 h 1912712"/>
              <a:gd name="T74" fmla="*/ 226521 w 987290"/>
              <a:gd name="T75" fmla="*/ 0 h 1912712"/>
              <a:gd name="T76" fmla="*/ 298672 w 987290"/>
              <a:gd name="T77" fmla="*/ 72217 h 1912712"/>
              <a:gd name="T78" fmla="*/ 226521 w 987290"/>
              <a:gd name="T79" fmla="*/ 144435 h 1912712"/>
              <a:gd name="T80" fmla="*/ 154372 w 987290"/>
              <a:gd name="T81" fmla="*/ 72217 h 1912712"/>
              <a:gd name="T82" fmla="*/ 226521 w 987290"/>
              <a:gd name="T83" fmla="*/ 0 h 1912712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987290"/>
              <a:gd name="T127" fmla="*/ 0 h 1912712"/>
              <a:gd name="T128" fmla="*/ 987290 w 987290"/>
              <a:gd name="T129" fmla="*/ 1912712 h 1912712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987290" h="1912712">
                <a:moveTo>
                  <a:pt x="287267" y="357754"/>
                </a:moveTo>
                <a:lnTo>
                  <a:pt x="696037" y="357754"/>
                </a:lnTo>
                <a:cubicBezTo>
                  <a:pt x="751531" y="357754"/>
                  <a:pt x="799531" y="389836"/>
                  <a:pt x="821308" y="437053"/>
                </a:cubicBezTo>
                <a:cubicBezTo>
                  <a:pt x="828839" y="444251"/>
                  <a:pt x="834170" y="453657"/>
                  <a:pt x="837118" y="464360"/>
                </a:cubicBezTo>
                <a:lnTo>
                  <a:pt x="984815" y="1000638"/>
                </a:lnTo>
                <a:cubicBezTo>
                  <a:pt x="994856" y="1037095"/>
                  <a:pt x="973441" y="1074789"/>
                  <a:pt x="936984" y="1084830"/>
                </a:cubicBezTo>
                <a:lnTo>
                  <a:pt x="936986" y="1084831"/>
                </a:lnTo>
                <a:cubicBezTo>
                  <a:pt x="901976" y="1094473"/>
                  <a:pt x="865826" y="1075107"/>
                  <a:pt x="854828" y="1041024"/>
                </a:cubicBezTo>
                <a:lnTo>
                  <a:pt x="726065" y="573497"/>
                </a:lnTo>
                <a:cubicBezTo>
                  <a:pt x="721080" y="555394"/>
                  <a:pt x="702362" y="544760"/>
                  <a:pt x="684259" y="549746"/>
                </a:cubicBezTo>
                <a:cubicBezTo>
                  <a:pt x="666156" y="554732"/>
                  <a:pt x="655522" y="573449"/>
                  <a:pt x="660508" y="591552"/>
                </a:cubicBezTo>
                <a:lnTo>
                  <a:pt x="852387" y="1288247"/>
                </a:lnTo>
                <a:lnTo>
                  <a:pt x="863126" y="1336447"/>
                </a:lnTo>
                <a:lnTo>
                  <a:pt x="679772" y="1336447"/>
                </a:lnTo>
                <a:lnTo>
                  <a:pt x="679772" y="1834130"/>
                </a:lnTo>
                <a:cubicBezTo>
                  <a:pt x="679772" y="1877529"/>
                  <a:pt x="644590" y="1912711"/>
                  <a:pt x="601191" y="1912711"/>
                </a:cubicBezTo>
                <a:cubicBezTo>
                  <a:pt x="557792" y="1912711"/>
                  <a:pt x="522610" y="1877529"/>
                  <a:pt x="522610" y="1834130"/>
                </a:cubicBezTo>
                <a:lnTo>
                  <a:pt x="522610" y="1336447"/>
                </a:lnTo>
                <a:lnTo>
                  <a:pt x="467841" y="1336447"/>
                </a:lnTo>
                <a:cubicBezTo>
                  <a:pt x="467841" y="1502738"/>
                  <a:pt x="467840" y="1669030"/>
                  <a:pt x="467840" y="1835321"/>
                </a:cubicBezTo>
                <a:cubicBezTo>
                  <a:pt x="467840" y="1878063"/>
                  <a:pt x="433191" y="1912712"/>
                  <a:pt x="390449" y="1912712"/>
                </a:cubicBezTo>
                <a:lnTo>
                  <a:pt x="390450" y="1912711"/>
                </a:lnTo>
                <a:cubicBezTo>
                  <a:pt x="347708" y="1912711"/>
                  <a:pt x="313059" y="1878062"/>
                  <a:pt x="313059" y="1835320"/>
                </a:cubicBezTo>
                <a:lnTo>
                  <a:pt x="313059" y="1336447"/>
                </a:lnTo>
                <a:lnTo>
                  <a:pt x="122692" y="1336447"/>
                </a:lnTo>
                <a:lnTo>
                  <a:pt x="327846" y="591552"/>
                </a:lnTo>
                <a:cubicBezTo>
                  <a:pt x="332832" y="573449"/>
                  <a:pt x="322198" y="554732"/>
                  <a:pt x="304095" y="549746"/>
                </a:cubicBezTo>
                <a:cubicBezTo>
                  <a:pt x="285992" y="544760"/>
                  <a:pt x="267275" y="555394"/>
                  <a:pt x="262289" y="573497"/>
                </a:cubicBezTo>
                <a:lnTo>
                  <a:pt x="176423" y="885270"/>
                </a:lnTo>
                <a:lnTo>
                  <a:pt x="176320" y="885144"/>
                </a:lnTo>
                <a:cubicBezTo>
                  <a:pt x="162379" y="935763"/>
                  <a:pt x="148437" y="986382"/>
                  <a:pt x="134496" y="1037001"/>
                </a:cubicBezTo>
                <a:cubicBezTo>
                  <a:pt x="124456" y="1073457"/>
                  <a:pt x="86761" y="1094872"/>
                  <a:pt x="50304" y="1084832"/>
                </a:cubicBezTo>
                <a:lnTo>
                  <a:pt x="50306" y="1084831"/>
                </a:lnTo>
                <a:cubicBezTo>
                  <a:pt x="13849" y="1074790"/>
                  <a:pt x="-7566" y="1037096"/>
                  <a:pt x="2475" y="1000639"/>
                </a:cubicBezTo>
                <a:lnTo>
                  <a:pt x="150173" y="464361"/>
                </a:lnTo>
                <a:lnTo>
                  <a:pt x="155370" y="454078"/>
                </a:lnTo>
                <a:cubicBezTo>
                  <a:pt x="172562" y="397845"/>
                  <a:pt x="225232" y="357754"/>
                  <a:pt x="287267" y="357754"/>
                </a:cubicBezTo>
                <a:close/>
                <a:moveTo>
                  <a:pt x="494320" y="0"/>
                </a:moveTo>
                <a:cubicBezTo>
                  <a:pt x="581276" y="0"/>
                  <a:pt x="651767" y="70491"/>
                  <a:pt x="651767" y="157447"/>
                </a:cubicBezTo>
                <a:cubicBezTo>
                  <a:pt x="651767" y="244403"/>
                  <a:pt x="581276" y="314894"/>
                  <a:pt x="494320" y="314894"/>
                </a:cubicBezTo>
                <a:cubicBezTo>
                  <a:pt x="407364" y="314894"/>
                  <a:pt x="336873" y="244403"/>
                  <a:pt x="336873" y="157447"/>
                </a:cubicBezTo>
                <a:cubicBezTo>
                  <a:pt x="336873" y="70491"/>
                  <a:pt x="407364" y="0"/>
                  <a:pt x="4943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ldLvl="0" animBg="1"/>
      <p:bldP spid="32" grpId="0" bldLvl="0" animBg="1"/>
      <p:bldP spid="33" grpId="0" bldLvl="0" animBg="1" autoUpdateAnimBg="0"/>
      <p:bldP spid="34" grpId="0" bldLvl="0" animBg="1" autoUpdateAnimBg="0"/>
      <p:bldP spid="35" grpId="0" bldLvl="0" animBg="1" autoUpdateAnimBg="0"/>
      <p:bldP spid="36" grpId="0" bldLvl="0" animBg="1"/>
      <p:bldP spid="37" grpId="0" bldLvl="0" animBg="1"/>
      <p:bldP spid="38" grpId="0" bldLvl="0" animBg="1"/>
      <p:bldP spid="39" grpId="0" bldLvl="0" animBg="1"/>
      <p:bldP spid="42" grpId="0" animBg="1" autoUpdateAnimBg="0"/>
      <p:bldP spid="43" grpId="0" animBg="1" autoUpdateAnimBg="0"/>
      <p:bldP spid="44" grpId="0"/>
      <p:bldP spid="45" grpId="0"/>
      <p:bldP spid="46" grpId="0"/>
      <p:bldP spid="47" grpId="0" animBg="1" autoUpdateAnimBg="0"/>
      <p:bldP spid="48" grpId="0" animBg="1" autoUpdateAnimBg="0"/>
      <p:bldP spid="49" grpId="0" animBg="1" autoUpdateAnimBg="0"/>
      <p:bldP spid="51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/>
          <p:cNvGrpSpPr/>
          <p:nvPr/>
        </p:nvGrpSpPr>
        <p:grpSpPr>
          <a:xfrm rot="2700000">
            <a:off x="3966845" y="1330325"/>
            <a:ext cx="3644265" cy="3900805"/>
            <a:chOff x="0" y="986971"/>
            <a:chExt cx="4615543" cy="4847774"/>
          </a:xfrm>
          <a:solidFill>
            <a:srgbClr val="F15A5A">
              <a:alpha val="38000"/>
            </a:srgbClr>
          </a:solidFill>
        </p:grpSpPr>
        <p:sp>
          <p:nvSpPr>
            <p:cNvPr id="60" name="矩形 59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grp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0" y="1320801"/>
              <a:ext cx="4180114" cy="4180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0" y="342818"/>
            <a:ext cx="12190413" cy="628732"/>
            <a:chOff x="0" y="492497"/>
            <a:chExt cx="12190413" cy="628732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5393630" y="492497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教育经历</a:t>
              </a:r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6199505" y="2124710"/>
            <a:ext cx="4665980" cy="2907665"/>
          </a:xfrm>
          <a:prstGeom prst="rect">
            <a:avLst/>
          </a:prstGeom>
          <a:blipFill dpi="0" rotWithShape="1">
            <a:blip r:embed="rId1">
              <a:alphaModFix amt="76000"/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13"/>
          <p:cNvSpPr txBox="1"/>
          <p:nvPr/>
        </p:nvSpPr>
        <p:spPr>
          <a:xfrm flipH="1">
            <a:off x="1719580" y="1892300"/>
            <a:ext cx="3692525" cy="428625"/>
          </a:xfrm>
          <a:prstGeom prst="rect">
            <a:avLst/>
          </a:prstGeom>
          <a:noFill/>
          <a:ln>
            <a:noFill/>
          </a:ln>
        </p:spPr>
        <p:txBody>
          <a:bodyPr wrap="square" lIns="91434" tIns="45717" rIns="91434" bIns="45717">
            <a:spAutoFit/>
          </a:bodyPr>
          <a:lstStyle>
            <a:defPPr>
              <a:defRPr lang="zh-CN"/>
            </a:defPPr>
            <a:lvl1pPr algn="ctr" eaLnBrk="0" hangingPunct="0">
              <a:defRPr sz="22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/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2015-2019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大连海事大学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14"/>
          <p:cNvSpPr txBox="1"/>
          <p:nvPr/>
        </p:nvSpPr>
        <p:spPr>
          <a:xfrm>
            <a:off x="1719656" y="2344111"/>
            <a:ext cx="3220866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物联网工程专业</a:t>
            </a:r>
            <a:endParaRPr lang="zh-CN" altLang="en-US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4"/>
          <p:cNvSpPr txBox="1"/>
          <p:nvPr/>
        </p:nvSpPr>
        <p:spPr>
          <a:xfrm>
            <a:off x="1719458" y="2972839"/>
            <a:ext cx="2458929" cy="2784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Java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C++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数据库原理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 语言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自动化原理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通信原理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单片机及其接口技术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工业网络技术，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计算机网络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21945" indent="-285750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数据采集与处理技术</a:t>
            </a:r>
            <a:endParaRPr lang="zh-CN" altLang="en-US" sz="14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 rot="2700000">
            <a:off x="8760460" y="3406140"/>
            <a:ext cx="2405380" cy="2534920"/>
            <a:chOff x="0" y="986971"/>
            <a:chExt cx="4615543" cy="4847774"/>
          </a:xfrm>
          <a:solidFill>
            <a:srgbClr val="F15A5A">
              <a:alpha val="51000"/>
            </a:srgbClr>
          </a:solidFill>
        </p:grpSpPr>
        <p:sp>
          <p:nvSpPr>
            <p:cNvPr id="24" name="矩形 23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grp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0" y="1320801"/>
              <a:ext cx="4180114" cy="4180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 advTm="0"/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grpId="0" nodeType="afterEffect" p14:presetBounceEnd="4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12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2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125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6" grpId="0"/>
          <p:bldP spid="7" grpId="0"/>
          <p:bldP spid="1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12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2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125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6" grpId="0"/>
          <p:bldP spid="7" grpId="0"/>
          <p:bldP spid="16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338373"/>
            <a:ext cx="12190413" cy="633177"/>
            <a:chOff x="0" y="488052"/>
            <a:chExt cx="12190413" cy="633177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5397440" y="488052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个人技能</a:t>
              </a:r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直接连接符 24"/>
          <p:cNvSpPr>
            <a:spLocks noChangeShapeType="1"/>
          </p:cNvSpPr>
          <p:nvPr/>
        </p:nvSpPr>
        <p:spPr bwMode="auto">
          <a:xfrm>
            <a:off x="1135063" y="2822575"/>
            <a:ext cx="10117137" cy="1588"/>
          </a:xfrm>
          <a:prstGeom prst="line">
            <a:avLst/>
          </a:prstGeom>
          <a:noFill/>
          <a:ln w="28575">
            <a:solidFill>
              <a:srgbClr val="D5493A"/>
            </a:solidFill>
            <a:prstDash val="sysDash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椭圆 2"/>
          <p:cNvSpPr>
            <a:spLocks noChangeArrowheads="1"/>
          </p:cNvSpPr>
          <p:nvPr/>
        </p:nvSpPr>
        <p:spPr bwMode="auto">
          <a:xfrm>
            <a:off x="5072063" y="1752600"/>
            <a:ext cx="2052637" cy="2052638"/>
          </a:xfrm>
          <a:prstGeom prst="ellipse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" name="椭圆 3"/>
          <p:cNvSpPr>
            <a:spLocks noChangeArrowheads="1"/>
          </p:cNvSpPr>
          <p:nvPr/>
        </p:nvSpPr>
        <p:spPr bwMode="auto">
          <a:xfrm>
            <a:off x="2917825" y="2114550"/>
            <a:ext cx="1308100" cy="1308100"/>
          </a:xfrm>
          <a:prstGeom prst="ellipse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" name="椭圆 4"/>
          <p:cNvSpPr>
            <a:spLocks noChangeArrowheads="1"/>
          </p:cNvSpPr>
          <p:nvPr/>
        </p:nvSpPr>
        <p:spPr bwMode="auto">
          <a:xfrm>
            <a:off x="769938" y="2125663"/>
            <a:ext cx="1308100" cy="1308100"/>
          </a:xfrm>
          <a:prstGeom prst="ellipse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椭圆 5"/>
          <p:cNvSpPr>
            <a:spLocks noChangeArrowheads="1"/>
          </p:cNvSpPr>
          <p:nvPr/>
        </p:nvSpPr>
        <p:spPr bwMode="auto">
          <a:xfrm>
            <a:off x="7967663" y="2124075"/>
            <a:ext cx="1308100" cy="1308100"/>
          </a:xfrm>
          <a:prstGeom prst="ellipse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椭圆 6"/>
          <p:cNvSpPr>
            <a:spLocks noChangeArrowheads="1"/>
          </p:cNvSpPr>
          <p:nvPr/>
        </p:nvSpPr>
        <p:spPr bwMode="auto">
          <a:xfrm>
            <a:off x="10117138" y="2125663"/>
            <a:ext cx="1308100" cy="1308100"/>
          </a:xfrm>
          <a:prstGeom prst="ellipse">
            <a:avLst/>
          </a:prstGeom>
          <a:solidFill>
            <a:srgbClr val="D5493A"/>
          </a:solidFill>
          <a:ln>
            <a:noFill/>
          </a:ln>
        </p:spPr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文本框 13"/>
          <p:cNvSpPr>
            <a:spLocks noChangeArrowheads="1"/>
          </p:cNvSpPr>
          <p:nvPr/>
        </p:nvSpPr>
        <p:spPr bwMode="auto">
          <a:xfrm>
            <a:off x="5339715" y="4095750"/>
            <a:ext cx="1510030" cy="175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Java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基础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Spring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SpringMVC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SpringBoot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MyBatis 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springCloud 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3" name="文本框 14"/>
          <p:cNvSpPr>
            <a:spLocks noChangeArrowheads="1"/>
          </p:cNvSpPr>
          <p:nvPr/>
        </p:nvSpPr>
        <p:spPr bwMode="auto">
          <a:xfrm>
            <a:off x="3075940" y="3957003"/>
            <a:ext cx="991235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Redis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MongDB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ctr" eaLnBrk="1" hangingPunct="1">
              <a:buFont typeface="Arial" panose="020B0604020202020204" pitchFamily="34" charset="0"/>
              <a:buNone/>
            </a:pP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" name="文本框 15"/>
          <p:cNvSpPr>
            <a:spLocks noChangeArrowheads="1"/>
          </p:cNvSpPr>
          <p:nvPr/>
        </p:nvSpPr>
        <p:spPr bwMode="auto">
          <a:xfrm>
            <a:off x="875348" y="3957320"/>
            <a:ext cx="1097280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Mysql 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存储引擎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索引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sql 调优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" name="文本框 16"/>
          <p:cNvSpPr>
            <a:spLocks noChangeArrowheads="1"/>
          </p:cNvSpPr>
          <p:nvPr/>
        </p:nvSpPr>
        <p:spPr bwMode="auto">
          <a:xfrm>
            <a:off x="10222548" y="3957003"/>
            <a:ext cx="1097280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SVN,GIT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设计⽂档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编写⽂档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6" name="文本框 17"/>
          <p:cNvSpPr>
            <a:spLocks noChangeArrowheads="1"/>
          </p:cNvSpPr>
          <p:nvPr/>
        </p:nvSpPr>
        <p:spPr bwMode="auto">
          <a:xfrm>
            <a:off x="8261668" y="3957003"/>
            <a:ext cx="72009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MQ 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algn="l" eaLnBrk="1" hangingPunct="1">
              <a:buFont typeface="Arial" panose="020B0604020202020204" pitchFamily="34" charset="0"/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kafka</a:t>
            </a:r>
            <a:endParaRPr lang="en-US" altLang="zh-CN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pic>
        <p:nvPicPr>
          <p:cNvPr id="17" name="图片 25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950" y="2508250"/>
            <a:ext cx="568325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图片 2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663" y="2454275"/>
            <a:ext cx="6619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图片 2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9563" y="2481263"/>
            <a:ext cx="600075" cy="60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图片 2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25" y="2344738"/>
            <a:ext cx="1052513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图片 2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075" y="2481263"/>
            <a:ext cx="5746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00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000"/>
                            </p:stCondLst>
                            <p:childTnLst>
                              <p:par>
                                <p:cTn id="8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500"/>
                            </p:stCondLst>
                            <p:childTnLst>
                              <p:par>
                                <p:cTn id="9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000"/>
                            </p:stCondLst>
                            <p:childTnLst>
                              <p:par>
                                <p:cTn id="9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9" grpId="0" bldLvl="0" animBg="1"/>
      <p:bldP spid="10" grpId="0" bldLvl="0" animBg="1"/>
      <p:bldP spid="11" grpId="0" bldLvl="0" animBg="1"/>
      <p:bldP spid="12" grpId="0"/>
      <p:bldP spid="13" grpId="0"/>
      <p:bldP spid="14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矩形 5"/>
          <p:cNvSpPr/>
          <p:nvPr/>
        </p:nvSpPr>
        <p:spPr>
          <a:xfrm>
            <a:off x="-1" y="2949374"/>
            <a:ext cx="12190413" cy="3908974"/>
          </a:xfrm>
          <a:custGeom>
            <a:avLst/>
            <a:gdLst/>
            <a:ahLst/>
            <a:cxnLst/>
            <a:rect l="l" t="t" r="r" b="b"/>
            <a:pathLst>
              <a:path w="9144000" h="2931790">
                <a:moveTo>
                  <a:pt x="0" y="0"/>
                </a:moveTo>
                <a:lnTo>
                  <a:pt x="3824456" y="0"/>
                </a:lnTo>
                <a:cubicBezTo>
                  <a:pt x="3824456" y="26976"/>
                  <a:pt x="3831542" y="51749"/>
                  <a:pt x="3844079" y="73220"/>
                </a:cubicBezTo>
                <a:lnTo>
                  <a:pt x="4145508" y="600620"/>
                </a:lnTo>
                <a:cubicBezTo>
                  <a:pt x="4157500" y="622091"/>
                  <a:pt x="4175488" y="640258"/>
                  <a:pt x="4197836" y="653470"/>
                </a:cubicBezTo>
                <a:cubicBezTo>
                  <a:pt x="4220185" y="666683"/>
                  <a:pt x="4245258" y="672739"/>
                  <a:pt x="4269242" y="672739"/>
                </a:cubicBezTo>
                <a:lnTo>
                  <a:pt x="4869920" y="672739"/>
                </a:lnTo>
                <a:cubicBezTo>
                  <a:pt x="4895539" y="673289"/>
                  <a:pt x="4921158" y="667233"/>
                  <a:pt x="4944596" y="653470"/>
                </a:cubicBezTo>
                <a:cubicBezTo>
                  <a:pt x="4966945" y="640258"/>
                  <a:pt x="4984387" y="622091"/>
                  <a:pt x="4996924" y="601171"/>
                </a:cubicBezTo>
                <a:lnTo>
                  <a:pt x="5296718" y="75972"/>
                </a:lnTo>
                <a:cubicBezTo>
                  <a:pt x="5310345" y="53951"/>
                  <a:pt x="5317976" y="28077"/>
                  <a:pt x="5317976" y="0"/>
                </a:cubicBezTo>
                <a:lnTo>
                  <a:pt x="9144000" y="0"/>
                </a:lnTo>
                <a:lnTo>
                  <a:pt x="9144000" y="2931790"/>
                </a:lnTo>
                <a:lnTo>
                  <a:pt x="0" y="2931790"/>
                </a:lnTo>
                <a:close/>
              </a:path>
            </a:pathLst>
          </a:custGeom>
          <a:solidFill>
            <a:srgbClr val="F15A5A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2" name="文本框 9"/>
          <p:cNvSpPr txBox="1"/>
          <p:nvPr/>
        </p:nvSpPr>
        <p:spPr>
          <a:xfrm>
            <a:off x="4569290" y="3927148"/>
            <a:ext cx="3051836" cy="828675"/>
          </a:xfrm>
          <a:prstGeom prst="rect">
            <a:avLst/>
          </a:prstGeom>
          <a:noFill/>
        </p:spPr>
        <p:txBody>
          <a:bodyPr lIns="91428" tIns="45714" rIns="91428" bIns="45714">
            <a:spAutoFit/>
          </a:bodyPr>
          <a:lstStyle/>
          <a:p>
            <a:pPr marL="0" lvl="1" indent="152400"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800" b="1" spc="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工作经历</a:t>
            </a:r>
            <a:endParaRPr lang="zh-CN" altLang="en-US" sz="4800" b="1" spc="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Freeform 5"/>
          <p:cNvSpPr/>
          <p:nvPr/>
        </p:nvSpPr>
        <p:spPr bwMode="auto">
          <a:xfrm>
            <a:off x="5202090" y="2143029"/>
            <a:ext cx="1786234" cy="1612690"/>
          </a:xfrm>
          <a:custGeom>
            <a:avLst/>
            <a:gdLst>
              <a:gd name="T0" fmla="*/ 514829050 w 2740"/>
              <a:gd name="T1" fmla="*/ 565972116 h 2446"/>
              <a:gd name="T2" fmla="*/ 491852089 w 2740"/>
              <a:gd name="T3" fmla="*/ 589197777 h 2446"/>
              <a:gd name="T4" fmla="*/ 459061950 w 2740"/>
              <a:gd name="T5" fmla="*/ 597754522 h 2446"/>
              <a:gd name="T6" fmla="*/ 195304653 w 2740"/>
              <a:gd name="T7" fmla="*/ 597754522 h 2446"/>
              <a:gd name="T8" fmla="*/ 163950696 w 2740"/>
              <a:gd name="T9" fmla="*/ 589197777 h 2446"/>
              <a:gd name="T10" fmla="*/ 140973736 w 2740"/>
              <a:gd name="T11" fmla="*/ 565727313 h 2446"/>
              <a:gd name="T12" fmla="*/ 8616605 w 2740"/>
              <a:gd name="T13" fmla="*/ 331515242 h 2446"/>
              <a:gd name="T14" fmla="*/ 0 w 2740"/>
              <a:gd name="T15" fmla="*/ 298999415 h 2446"/>
              <a:gd name="T16" fmla="*/ 8616605 w 2740"/>
              <a:gd name="T17" fmla="*/ 266239280 h 2446"/>
              <a:gd name="T18" fmla="*/ 140495008 w 2740"/>
              <a:gd name="T19" fmla="*/ 33004939 h 2446"/>
              <a:gd name="T20" fmla="*/ 163950696 w 2740"/>
              <a:gd name="T21" fmla="*/ 9045857 h 2446"/>
              <a:gd name="T22" fmla="*/ 193868471 w 2740"/>
              <a:gd name="T23" fmla="*/ 244309 h 2446"/>
              <a:gd name="T24" fmla="*/ 458583222 w 2740"/>
              <a:gd name="T25" fmla="*/ 244309 h 2446"/>
              <a:gd name="T26" fmla="*/ 491852089 w 2740"/>
              <a:gd name="T27" fmla="*/ 9045857 h 2446"/>
              <a:gd name="T28" fmla="*/ 514829050 w 2740"/>
              <a:gd name="T29" fmla="*/ 32271518 h 2446"/>
              <a:gd name="T30" fmla="*/ 646707942 w 2740"/>
              <a:gd name="T31" fmla="*/ 265505859 h 2446"/>
              <a:gd name="T32" fmla="*/ 655802785 w 2740"/>
              <a:gd name="T33" fmla="*/ 298999415 h 2446"/>
              <a:gd name="T34" fmla="*/ 646468334 w 2740"/>
              <a:gd name="T35" fmla="*/ 332737775 h 2446"/>
              <a:gd name="T36" fmla="*/ 514829050 w 2740"/>
              <a:gd name="T37" fmla="*/ 565972116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4" name="KSO_Shape"/>
          <p:cNvSpPr/>
          <p:nvPr/>
        </p:nvSpPr>
        <p:spPr bwMode="auto">
          <a:xfrm>
            <a:off x="5519548" y="2553610"/>
            <a:ext cx="1151317" cy="791530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310" kern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直接连接符 3"/>
          <p:cNvSpPr/>
          <p:nvPr/>
        </p:nvSpPr>
        <p:spPr bwMode="auto">
          <a:xfrm>
            <a:off x="1701578" y="270394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 sz="2400"/>
          </a:p>
        </p:txBody>
      </p:sp>
      <p:sp>
        <p:nvSpPr>
          <p:cNvPr id="5" name="直接连接符 4"/>
          <p:cNvSpPr/>
          <p:nvPr/>
        </p:nvSpPr>
        <p:spPr bwMode="auto">
          <a:xfrm>
            <a:off x="1701578" y="270394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 sz="2400"/>
          </a:p>
        </p:txBody>
      </p:sp>
      <p:sp>
        <p:nvSpPr>
          <p:cNvPr id="6" name="直接连接符 5"/>
          <p:cNvSpPr/>
          <p:nvPr/>
        </p:nvSpPr>
        <p:spPr bwMode="auto">
          <a:xfrm>
            <a:off x="1796816" y="270553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 sz="2400"/>
          </a:p>
        </p:txBody>
      </p:sp>
      <p:sp>
        <p:nvSpPr>
          <p:cNvPr id="7" name="直接连接符 6"/>
          <p:cNvSpPr/>
          <p:nvPr/>
        </p:nvSpPr>
        <p:spPr bwMode="auto">
          <a:xfrm>
            <a:off x="1796816" y="270553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 sz="2400"/>
          </a:p>
        </p:txBody>
      </p:sp>
      <p:grpSp>
        <p:nvGrpSpPr>
          <p:cNvPr id="8" name="组合 7"/>
          <p:cNvGrpSpPr/>
          <p:nvPr/>
        </p:nvGrpSpPr>
        <p:grpSpPr>
          <a:xfrm>
            <a:off x="1799999" y="1391250"/>
            <a:ext cx="7920001" cy="720000"/>
            <a:chOff x="778202" y="3872349"/>
            <a:chExt cx="2396146" cy="499141"/>
          </a:xfrm>
        </p:grpSpPr>
        <p:sp>
          <p:nvSpPr>
            <p:cNvPr id="18" name="任意多边形: 形状 17"/>
            <p:cNvSpPr/>
            <p:nvPr/>
          </p:nvSpPr>
          <p:spPr bwMode="auto">
            <a:xfrm rot="18988399" flipH="1">
              <a:off x="778202" y="3872349"/>
              <a:ext cx="217831" cy="499141"/>
            </a:xfrm>
            <a:custGeom>
              <a:avLst/>
              <a:gdLst>
                <a:gd name="T0" fmla="*/ 3188 w 3399"/>
                <a:gd name="T1" fmla="*/ 209 h 3399"/>
                <a:gd name="T2" fmla="*/ 2961 w 3399"/>
                <a:gd name="T3" fmla="*/ 104 h 3399"/>
                <a:gd name="T4" fmla="*/ 1582 w 3399"/>
                <a:gd name="T5" fmla="*/ 562 h 3399"/>
                <a:gd name="T6" fmla="*/ 855 w 3399"/>
                <a:gd name="T7" fmla="*/ 624 h 3399"/>
                <a:gd name="T8" fmla="*/ 684 w 3399"/>
                <a:gd name="T9" fmla="*/ 795 h 3399"/>
                <a:gd name="T10" fmla="*/ 1099 w 3399"/>
                <a:gd name="T11" fmla="*/ 1209 h 3399"/>
                <a:gd name="T12" fmla="*/ 978 w 3399"/>
                <a:gd name="T13" fmla="*/ 2218 h 3399"/>
                <a:gd name="T14" fmla="*/ 336 w 3399"/>
                <a:gd name="T15" fmla="*/ 2339 h 3399"/>
                <a:gd name="T16" fmla="*/ 111 w 3399"/>
                <a:gd name="T17" fmla="*/ 2565 h 3399"/>
                <a:gd name="T18" fmla="*/ 550 w 3399"/>
                <a:gd name="T19" fmla="*/ 2769 h 3399"/>
                <a:gd name="T20" fmla="*/ 643 w 3399"/>
                <a:gd name="T21" fmla="*/ 2883 h 3399"/>
                <a:gd name="T22" fmla="*/ 835 w 3399"/>
                <a:gd name="T23" fmla="*/ 3289 h 3399"/>
                <a:gd name="T24" fmla="*/ 1061 w 3399"/>
                <a:gd name="T25" fmla="*/ 3063 h 3399"/>
                <a:gd name="T26" fmla="*/ 1182 w 3399"/>
                <a:gd name="T27" fmla="*/ 2421 h 3399"/>
                <a:gd name="T28" fmla="*/ 2190 w 3399"/>
                <a:gd name="T29" fmla="*/ 2299 h 3399"/>
                <a:gd name="T30" fmla="*/ 2605 w 3399"/>
                <a:gd name="T31" fmla="*/ 2713 h 3399"/>
                <a:gd name="T32" fmla="*/ 2775 w 3399"/>
                <a:gd name="T33" fmla="*/ 2543 h 3399"/>
                <a:gd name="T34" fmla="*/ 2837 w 3399"/>
                <a:gd name="T35" fmla="*/ 1816 h 3399"/>
                <a:gd name="T36" fmla="*/ 3294 w 3399"/>
                <a:gd name="T37" fmla="*/ 436 h 3399"/>
                <a:gd name="T38" fmla="*/ 3188 w 3399"/>
                <a:gd name="T39" fmla="*/ 210 h 3399"/>
                <a:gd name="T40" fmla="*/ 3188 w 3399"/>
                <a:gd name="T41" fmla="*/ 210 h 3399"/>
                <a:gd name="T42" fmla="*/ 3188 w 3399"/>
                <a:gd name="T43" fmla="*/ 210 h 3399"/>
                <a:gd name="T44" fmla="*/ 3188 w 3399"/>
                <a:gd name="T45" fmla="*/ 209 h 3399"/>
                <a:gd name="T46" fmla="*/ 3188 w 3399"/>
                <a:gd name="T47" fmla="*/ 209 h 3399"/>
                <a:gd name="T48" fmla="*/ 2864 w 3399"/>
                <a:gd name="T49" fmla="*/ 824 h 3399"/>
                <a:gd name="T50" fmla="*/ 2578 w 3399"/>
                <a:gd name="T51" fmla="*/ 821 h 3399"/>
                <a:gd name="T52" fmla="*/ 2574 w 3399"/>
                <a:gd name="T53" fmla="*/ 534 h 3399"/>
                <a:gd name="T54" fmla="*/ 2861 w 3399"/>
                <a:gd name="T55" fmla="*/ 537 h 3399"/>
                <a:gd name="T56" fmla="*/ 2864 w 3399"/>
                <a:gd name="T57" fmla="*/ 824 h 3399"/>
                <a:gd name="T58" fmla="*/ 2864 w 3399"/>
                <a:gd name="T59" fmla="*/ 824 h 3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399" h="3399">
                  <a:moveTo>
                    <a:pt x="3188" y="209"/>
                  </a:moveTo>
                  <a:cubicBezTo>
                    <a:pt x="3132" y="154"/>
                    <a:pt x="3037" y="117"/>
                    <a:pt x="2961" y="104"/>
                  </a:cubicBezTo>
                  <a:cubicBezTo>
                    <a:pt x="2375" y="0"/>
                    <a:pt x="1855" y="327"/>
                    <a:pt x="1582" y="562"/>
                  </a:cubicBezTo>
                  <a:cubicBezTo>
                    <a:pt x="1431" y="552"/>
                    <a:pt x="855" y="624"/>
                    <a:pt x="855" y="624"/>
                  </a:cubicBezTo>
                  <a:cubicBezTo>
                    <a:pt x="551" y="663"/>
                    <a:pt x="684" y="795"/>
                    <a:pt x="684" y="795"/>
                  </a:cubicBezTo>
                  <a:cubicBezTo>
                    <a:pt x="1099" y="1209"/>
                    <a:pt x="1099" y="1209"/>
                    <a:pt x="1099" y="1209"/>
                  </a:cubicBezTo>
                  <a:cubicBezTo>
                    <a:pt x="884" y="1916"/>
                    <a:pt x="1014" y="2047"/>
                    <a:pt x="978" y="2218"/>
                  </a:cubicBezTo>
                  <a:cubicBezTo>
                    <a:pt x="942" y="2389"/>
                    <a:pt x="655" y="2319"/>
                    <a:pt x="336" y="2339"/>
                  </a:cubicBezTo>
                  <a:cubicBezTo>
                    <a:pt x="18" y="2359"/>
                    <a:pt x="0" y="2473"/>
                    <a:pt x="111" y="2565"/>
                  </a:cubicBezTo>
                  <a:cubicBezTo>
                    <a:pt x="194" y="2634"/>
                    <a:pt x="436" y="2727"/>
                    <a:pt x="550" y="2769"/>
                  </a:cubicBezTo>
                  <a:cubicBezTo>
                    <a:pt x="577" y="2783"/>
                    <a:pt x="616" y="2814"/>
                    <a:pt x="643" y="2883"/>
                  </a:cubicBezTo>
                  <a:cubicBezTo>
                    <a:pt x="688" y="3005"/>
                    <a:pt x="772" y="3213"/>
                    <a:pt x="835" y="3289"/>
                  </a:cubicBezTo>
                  <a:cubicBezTo>
                    <a:pt x="927" y="3399"/>
                    <a:pt x="1041" y="3382"/>
                    <a:pt x="1061" y="3063"/>
                  </a:cubicBezTo>
                  <a:cubicBezTo>
                    <a:pt x="1081" y="2744"/>
                    <a:pt x="1011" y="2458"/>
                    <a:pt x="1182" y="2421"/>
                  </a:cubicBezTo>
                  <a:cubicBezTo>
                    <a:pt x="1353" y="2385"/>
                    <a:pt x="1483" y="2515"/>
                    <a:pt x="2190" y="2299"/>
                  </a:cubicBezTo>
                  <a:cubicBezTo>
                    <a:pt x="2605" y="2713"/>
                    <a:pt x="2605" y="2713"/>
                    <a:pt x="2605" y="2713"/>
                  </a:cubicBezTo>
                  <a:cubicBezTo>
                    <a:pt x="2605" y="2713"/>
                    <a:pt x="2737" y="2847"/>
                    <a:pt x="2775" y="2543"/>
                  </a:cubicBezTo>
                  <a:cubicBezTo>
                    <a:pt x="2775" y="2543"/>
                    <a:pt x="2847" y="1967"/>
                    <a:pt x="2837" y="1816"/>
                  </a:cubicBezTo>
                  <a:cubicBezTo>
                    <a:pt x="3072" y="1542"/>
                    <a:pt x="3399" y="1022"/>
                    <a:pt x="3294" y="436"/>
                  </a:cubicBezTo>
                  <a:cubicBezTo>
                    <a:pt x="3280" y="360"/>
                    <a:pt x="3244" y="266"/>
                    <a:pt x="3188" y="210"/>
                  </a:cubicBezTo>
                  <a:cubicBezTo>
                    <a:pt x="3188" y="210"/>
                    <a:pt x="3188" y="210"/>
                    <a:pt x="3188" y="210"/>
                  </a:cubicBezTo>
                  <a:cubicBezTo>
                    <a:pt x="3188" y="210"/>
                    <a:pt x="3188" y="210"/>
                    <a:pt x="3188" y="210"/>
                  </a:cubicBezTo>
                  <a:cubicBezTo>
                    <a:pt x="3188" y="209"/>
                    <a:pt x="3188" y="209"/>
                    <a:pt x="3188" y="209"/>
                  </a:cubicBezTo>
                  <a:cubicBezTo>
                    <a:pt x="3188" y="209"/>
                    <a:pt x="3188" y="209"/>
                    <a:pt x="3188" y="209"/>
                  </a:cubicBezTo>
                  <a:close/>
                  <a:moveTo>
                    <a:pt x="2864" y="824"/>
                  </a:moveTo>
                  <a:cubicBezTo>
                    <a:pt x="2786" y="902"/>
                    <a:pt x="2657" y="900"/>
                    <a:pt x="2578" y="821"/>
                  </a:cubicBezTo>
                  <a:cubicBezTo>
                    <a:pt x="2497" y="740"/>
                    <a:pt x="2496" y="612"/>
                    <a:pt x="2574" y="534"/>
                  </a:cubicBezTo>
                  <a:cubicBezTo>
                    <a:pt x="2652" y="456"/>
                    <a:pt x="2780" y="457"/>
                    <a:pt x="2861" y="537"/>
                  </a:cubicBezTo>
                  <a:cubicBezTo>
                    <a:pt x="2940" y="617"/>
                    <a:pt x="2942" y="746"/>
                    <a:pt x="2864" y="824"/>
                  </a:cubicBezTo>
                  <a:cubicBezTo>
                    <a:pt x="2864" y="824"/>
                    <a:pt x="2864" y="824"/>
                    <a:pt x="2864" y="8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19" name="文本框 26"/>
            <p:cNvSpPr txBox="1"/>
            <p:nvPr/>
          </p:nvSpPr>
          <p:spPr>
            <a:xfrm>
              <a:off x="865335" y="3972178"/>
              <a:ext cx="871326" cy="249571"/>
            </a:xfrm>
            <a:prstGeom prst="rect">
              <a:avLst/>
            </a:prstGeom>
            <a:noFill/>
          </p:spPr>
          <p:txBody>
            <a:bodyPr wrap="square" lIns="0" tIns="0" rIns="0" bIns="0"/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>
                  <a:sym typeface="+mn-ea"/>
                </a:rPr>
                <a:t>2019.7-</a:t>
              </a:r>
              <a:r>
                <a:rPr lang="zh-CN" altLang="en-US">
                  <a:sym typeface="+mn-ea"/>
                </a:rPr>
                <a:t>2021</a:t>
              </a:r>
              <a:r>
                <a:rPr lang="zh-CN" altLang="en-US" sz="1600">
                  <a:sym typeface="+mn-ea"/>
                </a:rPr>
                <a:t>.4</a:t>
              </a:r>
              <a:endParaRPr lang="zh-CN" altLang="en-US" sz="1600">
                <a:sym typeface="+mn-ea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540612" y="4005974"/>
              <a:ext cx="1633736" cy="299485"/>
            </a:xfrm>
            <a:prstGeom prst="rect">
              <a:avLst/>
            </a:prstGeom>
          </p:spPr>
          <p:txBody>
            <a:bodyPr wrap="none" lIns="0" tIns="0" rIns="0" bIns="0">
              <a:normAutofit lnSpcReduction="20000"/>
            </a:bodyPr>
            <a:lstStyle/>
            <a:p>
              <a:pPr algn="l" defTabSz="1219200">
                <a:spcBef>
                  <a:spcPct val="0"/>
                </a:spcBef>
                <a:defRPr/>
              </a:pPr>
              <a:r>
                <a:rPr lang="zh-CN" altLang="en-US" sz="2135" b="1">
                  <a:solidFill>
                    <a:schemeClr val="accent2"/>
                  </a:solidFill>
                </a:rPr>
                <a:t>埃森哲信息技术（大连）有限公司</a:t>
              </a:r>
              <a:endParaRPr lang="zh-CN" altLang="en-US" sz="2135" b="1">
                <a:solidFill>
                  <a:schemeClr val="accent2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800000" y="2724694"/>
            <a:ext cx="7919997" cy="720000"/>
            <a:chOff x="4379613" y="3321910"/>
            <a:chExt cx="2406763" cy="514422"/>
          </a:xfrm>
        </p:grpSpPr>
        <p:sp>
          <p:nvSpPr>
            <p:cNvPr id="14" name="直接连接符 13"/>
            <p:cNvSpPr/>
            <p:nvPr/>
          </p:nvSpPr>
          <p:spPr bwMode="auto">
            <a:xfrm>
              <a:off x="5363703" y="3332772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15" name="任意多边形: 形状 14"/>
            <p:cNvSpPr/>
            <p:nvPr/>
          </p:nvSpPr>
          <p:spPr bwMode="auto">
            <a:xfrm rot="18988399" flipH="1">
              <a:off x="4379613" y="3321910"/>
              <a:ext cx="218797" cy="514422"/>
            </a:xfrm>
            <a:custGeom>
              <a:avLst/>
              <a:gdLst>
                <a:gd name="T0" fmla="*/ 3188 w 3399"/>
                <a:gd name="T1" fmla="*/ 209 h 3399"/>
                <a:gd name="T2" fmla="*/ 2961 w 3399"/>
                <a:gd name="T3" fmla="*/ 104 h 3399"/>
                <a:gd name="T4" fmla="*/ 1582 w 3399"/>
                <a:gd name="T5" fmla="*/ 562 h 3399"/>
                <a:gd name="T6" fmla="*/ 855 w 3399"/>
                <a:gd name="T7" fmla="*/ 624 h 3399"/>
                <a:gd name="T8" fmla="*/ 684 w 3399"/>
                <a:gd name="T9" fmla="*/ 795 h 3399"/>
                <a:gd name="T10" fmla="*/ 1099 w 3399"/>
                <a:gd name="T11" fmla="*/ 1209 h 3399"/>
                <a:gd name="T12" fmla="*/ 978 w 3399"/>
                <a:gd name="T13" fmla="*/ 2218 h 3399"/>
                <a:gd name="T14" fmla="*/ 336 w 3399"/>
                <a:gd name="T15" fmla="*/ 2339 h 3399"/>
                <a:gd name="T16" fmla="*/ 111 w 3399"/>
                <a:gd name="T17" fmla="*/ 2565 h 3399"/>
                <a:gd name="T18" fmla="*/ 550 w 3399"/>
                <a:gd name="T19" fmla="*/ 2769 h 3399"/>
                <a:gd name="T20" fmla="*/ 643 w 3399"/>
                <a:gd name="T21" fmla="*/ 2883 h 3399"/>
                <a:gd name="T22" fmla="*/ 835 w 3399"/>
                <a:gd name="T23" fmla="*/ 3289 h 3399"/>
                <a:gd name="T24" fmla="*/ 1061 w 3399"/>
                <a:gd name="T25" fmla="*/ 3063 h 3399"/>
                <a:gd name="T26" fmla="*/ 1182 w 3399"/>
                <a:gd name="T27" fmla="*/ 2421 h 3399"/>
                <a:gd name="T28" fmla="*/ 2190 w 3399"/>
                <a:gd name="T29" fmla="*/ 2299 h 3399"/>
                <a:gd name="T30" fmla="*/ 2605 w 3399"/>
                <a:gd name="T31" fmla="*/ 2713 h 3399"/>
                <a:gd name="T32" fmla="*/ 2775 w 3399"/>
                <a:gd name="T33" fmla="*/ 2543 h 3399"/>
                <a:gd name="T34" fmla="*/ 2837 w 3399"/>
                <a:gd name="T35" fmla="*/ 1816 h 3399"/>
                <a:gd name="T36" fmla="*/ 3294 w 3399"/>
                <a:gd name="T37" fmla="*/ 436 h 3399"/>
                <a:gd name="T38" fmla="*/ 3188 w 3399"/>
                <a:gd name="T39" fmla="*/ 210 h 3399"/>
                <a:gd name="T40" fmla="*/ 3188 w 3399"/>
                <a:gd name="T41" fmla="*/ 210 h 3399"/>
                <a:gd name="T42" fmla="*/ 3188 w 3399"/>
                <a:gd name="T43" fmla="*/ 210 h 3399"/>
                <a:gd name="T44" fmla="*/ 3188 w 3399"/>
                <a:gd name="T45" fmla="*/ 209 h 3399"/>
                <a:gd name="T46" fmla="*/ 3188 w 3399"/>
                <a:gd name="T47" fmla="*/ 209 h 3399"/>
                <a:gd name="T48" fmla="*/ 2864 w 3399"/>
                <a:gd name="T49" fmla="*/ 824 h 3399"/>
                <a:gd name="T50" fmla="*/ 2578 w 3399"/>
                <a:gd name="T51" fmla="*/ 821 h 3399"/>
                <a:gd name="T52" fmla="*/ 2574 w 3399"/>
                <a:gd name="T53" fmla="*/ 534 h 3399"/>
                <a:gd name="T54" fmla="*/ 2861 w 3399"/>
                <a:gd name="T55" fmla="*/ 537 h 3399"/>
                <a:gd name="T56" fmla="*/ 2864 w 3399"/>
                <a:gd name="T57" fmla="*/ 824 h 3399"/>
                <a:gd name="T58" fmla="*/ 2864 w 3399"/>
                <a:gd name="T59" fmla="*/ 824 h 3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399" h="3399">
                  <a:moveTo>
                    <a:pt x="3188" y="209"/>
                  </a:moveTo>
                  <a:cubicBezTo>
                    <a:pt x="3132" y="154"/>
                    <a:pt x="3037" y="117"/>
                    <a:pt x="2961" y="104"/>
                  </a:cubicBezTo>
                  <a:cubicBezTo>
                    <a:pt x="2375" y="0"/>
                    <a:pt x="1855" y="327"/>
                    <a:pt x="1582" y="562"/>
                  </a:cubicBezTo>
                  <a:cubicBezTo>
                    <a:pt x="1431" y="552"/>
                    <a:pt x="855" y="624"/>
                    <a:pt x="855" y="624"/>
                  </a:cubicBezTo>
                  <a:cubicBezTo>
                    <a:pt x="551" y="663"/>
                    <a:pt x="684" y="795"/>
                    <a:pt x="684" y="795"/>
                  </a:cubicBezTo>
                  <a:cubicBezTo>
                    <a:pt x="1099" y="1209"/>
                    <a:pt x="1099" y="1209"/>
                    <a:pt x="1099" y="1209"/>
                  </a:cubicBezTo>
                  <a:cubicBezTo>
                    <a:pt x="884" y="1916"/>
                    <a:pt x="1014" y="2047"/>
                    <a:pt x="978" y="2218"/>
                  </a:cubicBezTo>
                  <a:cubicBezTo>
                    <a:pt x="942" y="2389"/>
                    <a:pt x="655" y="2319"/>
                    <a:pt x="336" y="2339"/>
                  </a:cubicBezTo>
                  <a:cubicBezTo>
                    <a:pt x="18" y="2359"/>
                    <a:pt x="0" y="2473"/>
                    <a:pt x="111" y="2565"/>
                  </a:cubicBezTo>
                  <a:cubicBezTo>
                    <a:pt x="194" y="2634"/>
                    <a:pt x="436" y="2727"/>
                    <a:pt x="550" y="2769"/>
                  </a:cubicBezTo>
                  <a:cubicBezTo>
                    <a:pt x="577" y="2783"/>
                    <a:pt x="616" y="2814"/>
                    <a:pt x="643" y="2883"/>
                  </a:cubicBezTo>
                  <a:cubicBezTo>
                    <a:pt x="688" y="3005"/>
                    <a:pt x="772" y="3213"/>
                    <a:pt x="835" y="3289"/>
                  </a:cubicBezTo>
                  <a:cubicBezTo>
                    <a:pt x="927" y="3399"/>
                    <a:pt x="1041" y="3382"/>
                    <a:pt x="1061" y="3063"/>
                  </a:cubicBezTo>
                  <a:cubicBezTo>
                    <a:pt x="1081" y="2744"/>
                    <a:pt x="1011" y="2458"/>
                    <a:pt x="1182" y="2421"/>
                  </a:cubicBezTo>
                  <a:cubicBezTo>
                    <a:pt x="1353" y="2385"/>
                    <a:pt x="1483" y="2515"/>
                    <a:pt x="2190" y="2299"/>
                  </a:cubicBezTo>
                  <a:cubicBezTo>
                    <a:pt x="2605" y="2713"/>
                    <a:pt x="2605" y="2713"/>
                    <a:pt x="2605" y="2713"/>
                  </a:cubicBezTo>
                  <a:cubicBezTo>
                    <a:pt x="2605" y="2713"/>
                    <a:pt x="2737" y="2847"/>
                    <a:pt x="2775" y="2543"/>
                  </a:cubicBezTo>
                  <a:cubicBezTo>
                    <a:pt x="2775" y="2543"/>
                    <a:pt x="2847" y="1967"/>
                    <a:pt x="2837" y="1816"/>
                  </a:cubicBezTo>
                  <a:cubicBezTo>
                    <a:pt x="3072" y="1542"/>
                    <a:pt x="3399" y="1022"/>
                    <a:pt x="3294" y="436"/>
                  </a:cubicBezTo>
                  <a:cubicBezTo>
                    <a:pt x="3280" y="360"/>
                    <a:pt x="3244" y="266"/>
                    <a:pt x="3188" y="210"/>
                  </a:cubicBezTo>
                  <a:cubicBezTo>
                    <a:pt x="3188" y="210"/>
                    <a:pt x="3188" y="210"/>
                    <a:pt x="3188" y="210"/>
                  </a:cubicBezTo>
                  <a:cubicBezTo>
                    <a:pt x="3188" y="210"/>
                    <a:pt x="3188" y="210"/>
                    <a:pt x="3188" y="210"/>
                  </a:cubicBezTo>
                  <a:cubicBezTo>
                    <a:pt x="3188" y="209"/>
                    <a:pt x="3188" y="209"/>
                    <a:pt x="3188" y="209"/>
                  </a:cubicBezTo>
                  <a:cubicBezTo>
                    <a:pt x="3188" y="209"/>
                    <a:pt x="3188" y="209"/>
                    <a:pt x="3188" y="209"/>
                  </a:cubicBezTo>
                  <a:close/>
                  <a:moveTo>
                    <a:pt x="2864" y="824"/>
                  </a:moveTo>
                  <a:cubicBezTo>
                    <a:pt x="2786" y="902"/>
                    <a:pt x="2657" y="900"/>
                    <a:pt x="2578" y="821"/>
                  </a:cubicBezTo>
                  <a:cubicBezTo>
                    <a:pt x="2497" y="740"/>
                    <a:pt x="2496" y="612"/>
                    <a:pt x="2574" y="534"/>
                  </a:cubicBezTo>
                  <a:cubicBezTo>
                    <a:pt x="2652" y="456"/>
                    <a:pt x="2780" y="457"/>
                    <a:pt x="2861" y="537"/>
                  </a:cubicBezTo>
                  <a:cubicBezTo>
                    <a:pt x="2940" y="617"/>
                    <a:pt x="2942" y="746"/>
                    <a:pt x="2864" y="824"/>
                  </a:cubicBezTo>
                  <a:cubicBezTo>
                    <a:pt x="2864" y="824"/>
                    <a:pt x="2864" y="824"/>
                    <a:pt x="2864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16" name="文本框 38"/>
            <p:cNvSpPr txBox="1"/>
            <p:nvPr/>
          </p:nvSpPr>
          <p:spPr>
            <a:xfrm>
              <a:off x="4467132" y="3372321"/>
              <a:ext cx="875187" cy="257211"/>
            </a:xfrm>
            <a:prstGeom prst="rect">
              <a:avLst/>
            </a:prstGeom>
            <a:noFill/>
          </p:spPr>
          <p:txBody>
            <a:bodyPr wrap="square" lIns="0" tIns="0" rIns="0" bIns="0"/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/>
                <a:t>2021.5-2022.3</a:t>
              </a:r>
              <a:endParaRPr lang="zh-CN" altLang="en-US" sz="1600"/>
            </a:p>
          </p:txBody>
        </p:sp>
        <p:sp>
          <p:nvSpPr>
            <p:cNvPr id="17" name="矩形 16"/>
            <p:cNvSpPr/>
            <p:nvPr/>
          </p:nvSpPr>
          <p:spPr>
            <a:xfrm>
              <a:off x="5145401" y="3372321"/>
              <a:ext cx="1640975" cy="308653"/>
            </a:xfrm>
            <a:prstGeom prst="rect">
              <a:avLst/>
            </a:prstGeom>
          </p:spPr>
          <p:txBody>
            <a:bodyPr wrap="none" lIns="0" tIns="0" rIns="0" bIns="0">
              <a:normAutofit lnSpcReduction="10000"/>
            </a:bodyPr>
            <a:lstStyle/>
            <a:p>
              <a:pPr algn="l" defTabSz="1219200">
                <a:spcBef>
                  <a:spcPct val="0"/>
                </a:spcBef>
                <a:defRPr/>
              </a:pPr>
              <a:r>
                <a:rPr lang="zh-CN" altLang="en-US" sz="2135" b="1">
                  <a:solidFill>
                    <a:schemeClr val="accent1"/>
                  </a:solidFill>
                </a:rPr>
                <a:t>北大医疗信息技术有限公司</a:t>
              </a:r>
              <a:endParaRPr lang="zh-CN" altLang="en-US" sz="2135" b="1">
                <a:solidFill>
                  <a:schemeClr val="accent1"/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799998" y="4049559"/>
            <a:ext cx="7920002" cy="720000"/>
            <a:chOff x="8436735" y="4217532"/>
            <a:chExt cx="2220377" cy="537206"/>
          </a:xfrm>
        </p:grpSpPr>
        <p:sp>
          <p:nvSpPr>
            <p:cNvPr id="11" name="任意多边形: 形状 10"/>
            <p:cNvSpPr/>
            <p:nvPr/>
          </p:nvSpPr>
          <p:spPr bwMode="auto">
            <a:xfrm rot="18988399" flipH="1">
              <a:off x="8436735" y="4217532"/>
              <a:ext cx="201852" cy="537206"/>
            </a:xfrm>
            <a:custGeom>
              <a:avLst/>
              <a:gdLst>
                <a:gd name="T0" fmla="*/ 3188 w 3399"/>
                <a:gd name="T1" fmla="*/ 209 h 3399"/>
                <a:gd name="T2" fmla="*/ 2961 w 3399"/>
                <a:gd name="T3" fmla="*/ 104 h 3399"/>
                <a:gd name="T4" fmla="*/ 1582 w 3399"/>
                <a:gd name="T5" fmla="*/ 562 h 3399"/>
                <a:gd name="T6" fmla="*/ 855 w 3399"/>
                <a:gd name="T7" fmla="*/ 624 h 3399"/>
                <a:gd name="T8" fmla="*/ 684 w 3399"/>
                <a:gd name="T9" fmla="*/ 795 h 3399"/>
                <a:gd name="T10" fmla="*/ 1099 w 3399"/>
                <a:gd name="T11" fmla="*/ 1209 h 3399"/>
                <a:gd name="T12" fmla="*/ 978 w 3399"/>
                <a:gd name="T13" fmla="*/ 2218 h 3399"/>
                <a:gd name="T14" fmla="*/ 336 w 3399"/>
                <a:gd name="T15" fmla="*/ 2339 h 3399"/>
                <a:gd name="T16" fmla="*/ 111 w 3399"/>
                <a:gd name="T17" fmla="*/ 2565 h 3399"/>
                <a:gd name="T18" fmla="*/ 550 w 3399"/>
                <a:gd name="T19" fmla="*/ 2769 h 3399"/>
                <a:gd name="T20" fmla="*/ 643 w 3399"/>
                <a:gd name="T21" fmla="*/ 2883 h 3399"/>
                <a:gd name="T22" fmla="*/ 835 w 3399"/>
                <a:gd name="T23" fmla="*/ 3289 h 3399"/>
                <a:gd name="T24" fmla="*/ 1061 w 3399"/>
                <a:gd name="T25" fmla="*/ 3063 h 3399"/>
                <a:gd name="T26" fmla="*/ 1182 w 3399"/>
                <a:gd name="T27" fmla="*/ 2421 h 3399"/>
                <a:gd name="T28" fmla="*/ 2190 w 3399"/>
                <a:gd name="T29" fmla="*/ 2299 h 3399"/>
                <a:gd name="T30" fmla="*/ 2605 w 3399"/>
                <a:gd name="T31" fmla="*/ 2713 h 3399"/>
                <a:gd name="T32" fmla="*/ 2775 w 3399"/>
                <a:gd name="T33" fmla="*/ 2543 h 3399"/>
                <a:gd name="T34" fmla="*/ 2837 w 3399"/>
                <a:gd name="T35" fmla="*/ 1816 h 3399"/>
                <a:gd name="T36" fmla="*/ 3294 w 3399"/>
                <a:gd name="T37" fmla="*/ 436 h 3399"/>
                <a:gd name="T38" fmla="*/ 3188 w 3399"/>
                <a:gd name="T39" fmla="*/ 210 h 3399"/>
                <a:gd name="T40" fmla="*/ 3188 w 3399"/>
                <a:gd name="T41" fmla="*/ 210 h 3399"/>
                <a:gd name="T42" fmla="*/ 3188 w 3399"/>
                <a:gd name="T43" fmla="*/ 210 h 3399"/>
                <a:gd name="T44" fmla="*/ 3188 w 3399"/>
                <a:gd name="T45" fmla="*/ 209 h 3399"/>
                <a:gd name="T46" fmla="*/ 3188 w 3399"/>
                <a:gd name="T47" fmla="*/ 209 h 3399"/>
                <a:gd name="T48" fmla="*/ 2864 w 3399"/>
                <a:gd name="T49" fmla="*/ 824 h 3399"/>
                <a:gd name="T50" fmla="*/ 2578 w 3399"/>
                <a:gd name="T51" fmla="*/ 821 h 3399"/>
                <a:gd name="T52" fmla="*/ 2574 w 3399"/>
                <a:gd name="T53" fmla="*/ 534 h 3399"/>
                <a:gd name="T54" fmla="*/ 2861 w 3399"/>
                <a:gd name="T55" fmla="*/ 537 h 3399"/>
                <a:gd name="T56" fmla="*/ 2864 w 3399"/>
                <a:gd name="T57" fmla="*/ 824 h 3399"/>
                <a:gd name="T58" fmla="*/ 2864 w 3399"/>
                <a:gd name="T59" fmla="*/ 824 h 3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399" h="3399">
                  <a:moveTo>
                    <a:pt x="3188" y="209"/>
                  </a:moveTo>
                  <a:cubicBezTo>
                    <a:pt x="3132" y="154"/>
                    <a:pt x="3037" y="117"/>
                    <a:pt x="2961" y="104"/>
                  </a:cubicBezTo>
                  <a:cubicBezTo>
                    <a:pt x="2375" y="0"/>
                    <a:pt x="1855" y="327"/>
                    <a:pt x="1582" y="562"/>
                  </a:cubicBezTo>
                  <a:cubicBezTo>
                    <a:pt x="1431" y="552"/>
                    <a:pt x="855" y="624"/>
                    <a:pt x="855" y="624"/>
                  </a:cubicBezTo>
                  <a:cubicBezTo>
                    <a:pt x="551" y="663"/>
                    <a:pt x="684" y="795"/>
                    <a:pt x="684" y="795"/>
                  </a:cubicBezTo>
                  <a:cubicBezTo>
                    <a:pt x="1099" y="1209"/>
                    <a:pt x="1099" y="1209"/>
                    <a:pt x="1099" y="1209"/>
                  </a:cubicBezTo>
                  <a:cubicBezTo>
                    <a:pt x="884" y="1916"/>
                    <a:pt x="1014" y="2047"/>
                    <a:pt x="978" y="2218"/>
                  </a:cubicBezTo>
                  <a:cubicBezTo>
                    <a:pt x="942" y="2389"/>
                    <a:pt x="655" y="2319"/>
                    <a:pt x="336" y="2339"/>
                  </a:cubicBezTo>
                  <a:cubicBezTo>
                    <a:pt x="18" y="2359"/>
                    <a:pt x="0" y="2473"/>
                    <a:pt x="111" y="2565"/>
                  </a:cubicBezTo>
                  <a:cubicBezTo>
                    <a:pt x="194" y="2634"/>
                    <a:pt x="436" y="2727"/>
                    <a:pt x="550" y="2769"/>
                  </a:cubicBezTo>
                  <a:cubicBezTo>
                    <a:pt x="577" y="2783"/>
                    <a:pt x="616" y="2814"/>
                    <a:pt x="643" y="2883"/>
                  </a:cubicBezTo>
                  <a:cubicBezTo>
                    <a:pt x="688" y="3005"/>
                    <a:pt x="772" y="3213"/>
                    <a:pt x="835" y="3289"/>
                  </a:cubicBezTo>
                  <a:cubicBezTo>
                    <a:pt x="927" y="3399"/>
                    <a:pt x="1041" y="3382"/>
                    <a:pt x="1061" y="3063"/>
                  </a:cubicBezTo>
                  <a:cubicBezTo>
                    <a:pt x="1081" y="2744"/>
                    <a:pt x="1011" y="2458"/>
                    <a:pt x="1182" y="2421"/>
                  </a:cubicBezTo>
                  <a:cubicBezTo>
                    <a:pt x="1353" y="2385"/>
                    <a:pt x="1483" y="2515"/>
                    <a:pt x="2190" y="2299"/>
                  </a:cubicBezTo>
                  <a:cubicBezTo>
                    <a:pt x="2605" y="2713"/>
                    <a:pt x="2605" y="2713"/>
                    <a:pt x="2605" y="2713"/>
                  </a:cubicBezTo>
                  <a:cubicBezTo>
                    <a:pt x="2605" y="2713"/>
                    <a:pt x="2737" y="2847"/>
                    <a:pt x="2775" y="2543"/>
                  </a:cubicBezTo>
                  <a:cubicBezTo>
                    <a:pt x="2775" y="2543"/>
                    <a:pt x="2847" y="1967"/>
                    <a:pt x="2837" y="1816"/>
                  </a:cubicBezTo>
                  <a:cubicBezTo>
                    <a:pt x="3072" y="1542"/>
                    <a:pt x="3399" y="1022"/>
                    <a:pt x="3294" y="436"/>
                  </a:cubicBezTo>
                  <a:cubicBezTo>
                    <a:pt x="3280" y="360"/>
                    <a:pt x="3244" y="266"/>
                    <a:pt x="3188" y="210"/>
                  </a:cubicBezTo>
                  <a:cubicBezTo>
                    <a:pt x="3188" y="210"/>
                    <a:pt x="3188" y="210"/>
                    <a:pt x="3188" y="210"/>
                  </a:cubicBezTo>
                  <a:cubicBezTo>
                    <a:pt x="3188" y="210"/>
                    <a:pt x="3188" y="210"/>
                    <a:pt x="3188" y="210"/>
                  </a:cubicBezTo>
                  <a:cubicBezTo>
                    <a:pt x="3188" y="209"/>
                    <a:pt x="3188" y="209"/>
                    <a:pt x="3188" y="209"/>
                  </a:cubicBezTo>
                  <a:cubicBezTo>
                    <a:pt x="3188" y="209"/>
                    <a:pt x="3188" y="209"/>
                    <a:pt x="3188" y="209"/>
                  </a:cubicBezTo>
                  <a:close/>
                  <a:moveTo>
                    <a:pt x="2864" y="824"/>
                  </a:moveTo>
                  <a:cubicBezTo>
                    <a:pt x="2786" y="902"/>
                    <a:pt x="2657" y="900"/>
                    <a:pt x="2578" y="821"/>
                  </a:cubicBezTo>
                  <a:cubicBezTo>
                    <a:pt x="2497" y="740"/>
                    <a:pt x="2496" y="612"/>
                    <a:pt x="2574" y="534"/>
                  </a:cubicBezTo>
                  <a:cubicBezTo>
                    <a:pt x="2652" y="456"/>
                    <a:pt x="2780" y="457"/>
                    <a:pt x="2861" y="537"/>
                  </a:cubicBezTo>
                  <a:cubicBezTo>
                    <a:pt x="2940" y="617"/>
                    <a:pt x="2942" y="746"/>
                    <a:pt x="2864" y="824"/>
                  </a:cubicBezTo>
                  <a:cubicBezTo>
                    <a:pt x="2864" y="824"/>
                    <a:pt x="2864" y="824"/>
                    <a:pt x="2864" y="8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12" name="文本框 40"/>
            <p:cNvSpPr txBox="1"/>
            <p:nvPr/>
          </p:nvSpPr>
          <p:spPr>
            <a:xfrm>
              <a:off x="8517476" y="4282606"/>
              <a:ext cx="807410" cy="268603"/>
            </a:xfrm>
            <a:prstGeom prst="rect">
              <a:avLst/>
            </a:prstGeom>
            <a:noFill/>
          </p:spPr>
          <p:txBody>
            <a:bodyPr wrap="square" lIns="0" tIns="0" rIns="0" bIns="0"/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600">
                  <a:sym typeface="+mn-ea"/>
                </a:rPr>
                <a:t>2022.4-至今</a:t>
              </a:r>
              <a:endParaRPr lang="zh-CN" altLang="en-US" sz="1600">
                <a:sym typeface="+mn-ea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9143219" y="4282606"/>
              <a:ext cx="1513893" cy="322324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l" defTabSz="1219200">
                <a:spcBef>
                  <a:spcPct val="0"/>
                </a:spcBef>
                <a:defRPr/>
              </a:pPr>
              <a:r>
                <a:rPr lang="zh-CN" altLang="en-US" sz="2135" b="1">
                  <a:solidFill>
                    <a:schemeClr val="accent2"/>
                  </a:solidFill>
                  <a:sym typeface="+mn-ea"/>
                </a:rPr>
                <a:t> </a:t>
              </a:r>
              <a:r>
                <a:rPr lang="zh-CN" altLang="en-US" sz="2000" b="1">
                  <a:solidFill>
                    <a:schemeClr val="accent2"/>
                  </a:solidFill>
                  <a:sym typeface="+mn-ea"/>
                </a:rPr>
                <a:t>长城汽车股份有限公司天津哈弗分公司</a:t>
              </a:r>
              <a:endParaRPr lang="zh-CN" altLang="en-US" sz="2000" b="1">
                <a:solidFill>
                  <a:schemeClr val="accent2"/>
                </a:solidFill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0" y="292653"/>
            <a:ext cx="12190413" cy="678897"/>
            <a:chOff x="0" y="442332"/>
            <a:chExt cx="12190413" cy="678897"/>
          </a:xfrm>
        </p:grpSpPr>
        <p:sp>
          <p:nvSpPr>
            <p:cNvPr id="23" name="矩形 22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TextBox 2"/>
            <p:cNvSpPr txBox="1"/>
            <p:nvPr/>
          </p:nvSpPr>
          <p:spPr>
            <a:xfrm>
              <a:off x="4463990" y="442332"/>
              <a:ext cx="20116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工作经历简介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 rot="2700000">
            <a:off x="8270875" y="3101340"/>
            <a:ext cx="4618990" cy="4550410"/>
            <a:chOff x="0" y="986971"/>
            <a:chExt cx="4615543" cy="4847774"/>
          </a:xfrm>
          <a:solidFill>
            <a:srgbClr val="F15A5A">
              <a:alpha val="34000"/>
            </a:srgbClr>
          </a:solidFill>
        </p:grpSpPr>
        <p:sp>
          <p:nvSpPr>
            <p:cNvPr id="60" name="矩形 59"/>
            <p:cNvSpPr/>
            <p:nvPr/>
          </p:nvSpPr>
          <p:spPr>
            <a:xfrm>
              <a:off x="449943" y="986971"/>
              <a:ext cx="4165600" cy="4847774"/>
            </a:xfrm>
            <a:prstGeom prst="rect">
              <a:avLst/>
            </a:prstGeom>
            <a:grpFill/>
            <a:ln>
              <a:solidFill>
                <a:srgbClr val="D5493A">
                  <a:alpha val="7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0" y="1320801"/>
              <a:ext cx="4180114" cy="4180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362503"/>
            <a:ext cx="12190413" cy="609047"/>
            <a:chOff x="0" y="512182"/>
            <a:chExt cx="12190413" cy="609047"/>
          </a:xfrm>
        </p:grpSpPr>
        <p:sp>
          <p:nvSpPr>
            <p:cNvPr id="2" name="矩形 1"/>
            <p:cNvSpPr/>
            <p:nvPr/>
          </p:nvSpPr>
          <p:spPr>
            <a:xfrm>
              <a:off x="0" y="1064079"/>
              <a:ext cx="12190413" cy="57150"/>
            </a:xfrm>
            <a:prstGeom prst="rect">
              <a:avLst/>
            </a:prstGeom>
            <a:solidFill>
              <a:srgbClr val="D549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"/>
            <p:cNvSpPr txBox="1"/>
            <p:nvPr/>
          </p:nvSpPr>
          <p:spPr>
            <a:xfrm>
              <a:off x="2857440" y="512182"/>
              <a:ext cx="647509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b="1">
                  <a:solidFill>
                    <a:schemeClr val="accent2"/>
                  </a:solidFill>
                  <a:sym typeface="+mn-ea"/>
                </a:rPr>
                <a:t>埃森哲信息技术（大连）有限公司</a:t>
              </a:r>
              <a:r>
                <a:rPr lang="en-US" altLang="zh-CN" sz="2400" b="1">
                  <a:solidFill>
                    <a:schemeClr val="accent2"/>
                  </a:solidFill>
                  <a:sym typeface="+mn-ea"/>
                </a:rPr>
                <a:t>——</a:t>
              </a:r>
              <a:r>
                <a:rPr lang="en-US" altLang="zh-CN" sz="2400" b="1">
                  <a:solidFill>
                    <a:schemeClr val="accent2"/>
                  </a:solidFill>
                  <a:sym typeface="+mn-ea"/>
                </a:rPr>
                <a:t>Java</a:t>
              </a:r>
              <a:r>
                <a:rPr lang="zh-CN" altLang="en-US" sz="2400" b="1">
                  <a:solidFill>
                    <a:schemeClr val="accent2"/>
                  </a:solidFill>
                  <a:sym typeface="+mn-ea"/>
                </a:rPr>
                <a:t>开发</a:t>
              </a:r>
              <a:endParaRPr lang="zh-CN" altLang="en-US" sz="2400" b="1">
                <a:solidFill>
                  <a:schemeClr val="accent2"/>
                </a:solidFill>
                <a:sym typeface="+mn-ea"/>
              </a:endParaRPr>
            </a:p>
          </p:txBody>
        </p:sp>
      </p:grpSp>
      <p:sp>
        <p:nvSpPr>
          <p:cNvPr id="5" name="对角圆角矩形 43"/>
          <p:cNvSpPr/>
          <p:nvPr/>
        </p:nvSpPr>
        <p:spPr>
          <a:xfrm>
            <a:off x="992505" y="2768600"/>
            <a:ext cx="2882265" cy="1322070"/>
          </a:xfrm>
          <a:prstGeom prst="round2Diag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对角圆角矩形 44"/>
          <p:cNvSpPr/>
          <p:nvPr/>
        </p:nvSpPr>
        <p:spPr>
          <a:xfrm>
            <a:off x="4789170" y="2761615"/>
            <a:ext cx="2853690" cy="1251585"/>
          </a:xfrm>
          <a:prstGeom prst="round2Diag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对角圆角矩形 45"/>
          <p:cNvSpPr/>
          <p:nvPr/>
        </p:nvSpPr>
        <p:spPr>
          <a:xfrm>
            <a:off x="8473440" y="2803525"/>
            <a:ext cx="2753995" cy="1168400"/>
          </a:xfrm>
          <a:prstGeom prst="round2Diag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792706" y="2092742"/>
            <a:ext cx="1580254" cy="473872"/>
          </a:xfrm>
          <a:prstGeom prst="rect">
            <a:avLst/>
          </a:prstGeom>
          <a:solidFill>
            <a:srgbClr val="D5493A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400">
                <a:latin typeface="Avant GardeBook" pitchFamily="50" charset="0"/>
                <a:ea typeface="微软雅黑" panose="020B0503020204020204" pitchFamily="34" charset="-122"/>
              </a:rPr>
              <a:t>仓库保管</a:t>
            </a:r>
            <a:endParaRPr lang="zh-CN" altLang="en-US" sz="1400">
              <a:latin typeface="Avant GardeBook" pitchFamily="50" charset="0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426392" y="2092742"/>
            <a:ext cx="1580254" cy="473872"/>
          </a:xfrm>
          <a:prstGeom prst="rect">
            <a:avLst/>
          </a:prstGeom>
          <a:solidFill>
            <a:srgbClr val="D5493A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400">
                <a:latin typeface="Avant GardeBook" pitchFamily="50" charset="0"/>
                <a:ea typeface="微软雅黑" panose="020B0503020204020204" pitchFamily="34" charset="-122"/>
              </a:rPr>
              <a:t>国内、国际运输</a:t>
            </a:r>
            <a:endParaRPr lang="zh-CN" altLang="en-US" sz="1400">
              <a:latin typeface="Avant GardeBook" pitchFamily="50" charset="0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060316" y="2092742"/>
            <a:ext cx="1580254" cy="473872"/>
          </a:xfrm>
          <a:prstGeom prst="rect">
            <a:avLst/>
          </a:prstGeom>
          <a:solidFill>
            <a:srgbClr val="D5493A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400">
                <a:solidFill>
                  <a:schemeClr val="bg1"/>
                </a:solidFill>
                <a:latin typeface="Avant GardeBook" pitchFamily="50" charset="0"/>
                <a:ea typeface="微软雅黑" panose="020B0503020204020204" pitchFamily="34" charset="-122"/>
              </a:rPr>
              <a:t>财务报表</a:t>
            </a:r>
            <a:endParaRPr lang="zh-CN" altLang="en-US" sz="1400">
              <a:solidFill>
                <a:schemeClr val="bg1"/>
              </a:solidFill>
              <a:latin typeface="Avant GardeBook" pitchFamily="50" charset="0"/>
              <a:ea typeface="微软雅黑" panose="020B0503020204020204" pitchFamily="34" charset="-122"/>
            </a:endParaRPr>
          </a:p>
        </p:txBody>
      </p:sp>
      <p:sp>
        <p:nvSpPr>
          <p:cNvPr id="12" name="TextBox 49"/>
          <p:cNvSpPr txBox="1"/>
          <p:nvPr/>
        </p:nvSpPr>
        <p:spPr>
          <a:xfrm>
            <a:off x="770117" y="4475756"/>
            <a:ext cx="332705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200">
              <a:spcBef>
                <a:spcPct val="0"/>
              </a:spcBef>
              <a:defRPr/>
            </a:pPr>
            <a:r>
              <a: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货物类型、地区分类保管</a:t>
            </a:r>
            <a:endParaRPr lang="zh-CN" altLang="en-US" sz="16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TextBox 50"/>
          <p:cNvSpPr txBox="1"/>
          <p:nvPr/>
        </p:nvSpPr>
        <p:spPr>
          <a:xfrm>
            <a:off x="4873462" y="4475709"/>
            <a:ext cx="3228202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航运、货运等物流跟踪</a:t>
            </a:r>
            <a:endParaRPr lang="zh-CN" altLang="en-US" sz="160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51"/>
          <p:cNvSpPr txBox="1"/>
          <p:nvPr/>
        </p:nvSpPr>
        <p:spPr>
          <a:xfrm>
            <a:off x="9138285" y="4475480"/>
            <a:ext cx="194437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运费报表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9" grpId="0" animBg="1"/>
      <p:bldP spid="10" grpId="0" animBg="1"/>
      <p:bldP spid="11" grpId="0" animBg="1"/>
      <p:bldP spid="12" grpId="0"/>
      <p:bldP spid="13" grpId="0"/>
      <p:bldP spid="14" grpId="0"/>
    </p:bldLst>
  </p:timing>
</p:sld>
</file>

<file path=ppt/tags/tag1.xml><?xml version="1.0" encoding="utf-8"?>
<p:tagLst xmlns:p="http://schemas.openxmlformats.org/presentationml/2006/main">
  <p:tag name="PA" val="v3.0.0"/>
</p:tagLst>
</file>

<file path=ppt/tags/tag10.xml><?xml version="1.0" encoding="utf-8"?>
<p:tagLst xmlns:p="http://schemas.openxmlformats.org/presentationml/2006/main">
  <p:tag name="PA" val="v3.0.1"/>
</p:tagLst>
</file>

<file path=ppt/tags/tag11.xml><?xml version="1.0" encoding="utf-8"?>
<p:tagLst xmlns:p="http://schemas.openxmlformats.org/presentationml/2006/main">
  <p:tag name="PA" val="v3.0.1"/>
</p:tagLst>
</file>

<file path=ppt/tags/tag12.xml><?xml version="1.0" encoding="utf-8"?>
<p:tagLst xmlns:p="http://schemas.openxmlformats.org/presentationml/2006/main">
  <p:tag name="PA" val="v3.0.1"/>
</p:tagLst>
</file>

<file path=ppt/tags/tag13.xml><?xml version="1.0" encoding="utf-8"?>
<p:tagLst xmlns:p="http://schemas.openxmlformats.org/presentationml/2006/main">
  <p:tag name="PA" val="v3.0.1"/>
</p:tagLst>
</file>

<file path=ppt/tags/tag14.xml><?xml version="1.0" encoding="utf-8"?>
<p:tagLst xmlns:p="http://schemas.openxmlformats.org/presentationml/2006/main">
  <p:tag name="PA" val="v3.0.1"/>
</p:tagLst>
</file>

<file path=ppt/tags/tag15.xml><?xml version="1.0" encoding="utf-8"?>
<p:tagLst xmlns:p="http://schemas.openxmlformats.org/presentationml/2006/main">
  <p:tag name="PA" val="v3.0.1"/>
</p:tagLst>
</file>

<file path=ppt/tags/tag16.xml><?xml version="1.0" encoding="utf-8"?>
<p:tagLst xmlns:p="http://schemas.openxmlformats.org/presentationml/2006/main">
  <p:tag name="PA" val="v3.0.1"/>
</p:tagLst>
</file>

<file path=ppt/tags/tag17.xml><?xml version="1.0" encoding="utf-8"?>
<p:tagLst xmlns:p="http://schemas.openxmlformats.org/presentationml/2006/main">
  <p:tag name="PA" val="v3.0.1"/>
</p:tagLst>
</file>

<file path=ppt/tags/tag18.xml><?xml version="1.0" encoding="utf-8"?>
<p:tagLst xmlns:p="http://schemas.openxmlformats.org/presentationml/2006/main">
  <p:tag name="PA" val="v3.0.1"/>
</p:tagLst>
</file>

<file path=ppt/tags/tag19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0"/>
</p:tagLst>
</file>

<file path=ppt/tags/tag20.xml><?xml version="1.0" encoding="utf-8"?>
<p:tagLst xmlns:p="http://schemas.openxmlformats.org/presentationml/2006/main">
  <p:tag name="PA" val="v3.0.1"/>
</p:tagLst>
</file>

<file path=ppt/tags/tag21.xml><?xml version="1.0" encoding="utf-8"?>
<p:tagLst xmlns:p="http://schemas.openxmlformats.org/presentationml/2006/main">
  <p:tag name="PA" val="v3.0.1"/>
</p:tagLst>
</file>

<file path=ppt/tags/tag22.xml><?xml version="1.0" encoding="utf-8"?>
<p:tagLst xmlns:p="http://schemas.openxmlformats.org/presentationml/2006/main">
  <p:tag name="PA" val="v3.0.0"/>
</p:tagLst>
</file>

<file path=ppt/tags/tag23.xml><?xml version="1.0" encoding="utf-8"?>
<p:tagLst xmlns:p="http://schemas.openxmlformats.org/presentationml/2006/main">
  <p:tag name="PA" val="v3.0.0"/>
</p:tagLst>
</file>

<file path=ppt/tags/tag24.xml><?xml version="1.0" encoding="utf-8"?>
<p:tagLst xmlns:p="http://schemas.openxmlformats.org/presentationml/2006/main">
  <p:tag name="PA" val="v3.0.0"/>
</p:tagLst>
</file>

<file path=ppt/tags/tag25.xml><?xml version="1.0" encoding="utf-8"?>
<p:tagLst xmlns:p="http://schemas.openxmlformats.org/presentationml/2006/main">
  <p:tag name="ISPRING_ULTRA_SCORM_TRACKING_SLIDES" val="1"/>
  <p:tag name="GENSWF_OUTPUT_FILE_NAME" val="33"/>
  <p:tag name="ISPRING_PRESENTATION_TITLE" val="637"/>
</p:tagLst>
</file>

<file path=ppt/tags/tag3.xml><?xml version="1.0" encoding="utf-8"?>
<p:tagLst xmlns:p="http://schemas.openxmlformats.org/presentationml/2006/main">
  <p:tag name="PA" val="v3.0.0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ags/tag9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自定义 15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C00000"/>
      </a:accent1>
      <a:accent2>
        <a:srgbClr val="C00000"/>
      </a:accent2>
      <a:accent3>
        <a:srgbClr val="DE642E"/>
      </a:accent3>
      <a:accent4>
        <a:srgbClr val="C00000"/>
      </a:accent4>
      <a:accent5>
        <a:srgbClr val="DE642E"/>
      </a:accent5>
      <a:accent6>
        <a:srgbClr val="C00000"/>
      </a:accent6>
      <a:hlink>
        <a:srgbClr val="DE642E"/>
      </a:hlink>
      <a:folHlink>
        <a:srgbClr val="C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1715</Words>
  <Application>WPS 演示</Application>
  <PresentationFormat>自定义</PresentationFormat>
  <Paragraphs>262</Paragraphs>
  <Slides>20</Slides>
  <Notes>31</Notes>
  <HiddenSlides>0</HiddenSlides>
  <MMClips>1</MMClips>
  <ScaleCrop>false</ScaleCrop>
  <HeadingPairs>
    <vt:vector size="6" baseType="variant">
      <vt:variant>
        <vt:lpstr>已用的字体</vt:lpstr>
      </vt:variant>
      <vt:variant>
        <vt:i4>29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20</vt:i4>
      </vt:variant>
    </vt:vector>
  </HeadingPairs>
  <TitlesOfParts>
    <vt:vector size="59" baseType="lpstr">
      <vt:lpstr>Arial</vt:lpstr>
      <vt:lpstr>宋体</vt:lpstr>
      <vt:lpstr>Wingdings</vt:lpstr>
      <vt:lpstr>Calibri</vt:lpstr>
      <vt:lpstr>Impact</vt:lpstr>
      <vt:lpstr>Signika</vt:lpstr>
      <vt:lpstr>Open Sans Extrabold</vt:lpstr>
      <vt:lpstr>LiHei Pro</vt:lpstr>
      <vt:lpstr>迷你简汉真广标</vt:lpstr>
      <vt:lpstr>ITC Avant Garde Std Bk</vt:lpstr>
      <vt:lpstr>微软雅黑</vt:lpstr>
      <vt:lpstr>方正小标宋简体</vt:lpstr>
      <vt:lpstr>等线</vt:lpstr>
      <vt:lpstr>Calibri</vt:lpstr>
      <vt:lpstr>Avant GardeBook</vt:lpstr>
      <vt:lpstr>Segoe Print</vt:lpstr>
      <vt:lpstr>方正姚体</vt:lpstr>
      <vt:lpstr>Agency FB</vt:lpstr>
      <vt:lpstr>Arial Unicode MS</vt:lpstr>
      <vt:lpstr>Open Sans Light</vt:lpstr>
      <vt:lpstr>Open Sans</vt:lpstr>
      <vt:lpstr>Lato Light</vt:lpstr>
      <vt:lpstr>MS PGothic</vt:lpstr>
      <vt:lpstr>Bebas Neue</vt:lpstr>
      <vt:lpstr>Gill Sans</vt:lpstr>
      <vt:lpstr>ヒラギノ角ゴ ProN W3</vt:lpstr>
      <vt:lpstr>方正正大黑简体</vt:lpstr>
      <vt:lpstr>Yu Gothic UI</vt:lpstr>
      <vt:lpstr>黑体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简约创意个人简历ppt模板素材下载</dc:title>
  <dc:creator>极简办公</dc:creator>
  <cp:keywords>www.jjppt.com</cp:keywords>
  <dc:description>www.jjppt.com</dc:description>
  <dc:subject> </dc:subject>
  <cp:category> </cp:category>
  <cp:lastModifiedBy>Administrator</cp:lastModifiedBy>
  <cp:revision>8</cp:revision>
  <dcterms:created xsi:type="dcterms:W3CDTF">2015-12-01T09:06:00Z</dcterms:created>
  <dcterms:modified xsi:type="dcterms:W3CDTF">2024-04-11T05:09:03Z</dcterms:modified>
  <cp:version>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2052-11.1.0.9021</vt:lpwstr>
  </property>
</Properties>
</file>

<file path=docProps/thumbnail.jpeg>
</file>